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2"/>
  </p:notesMasterIdLst>
  <p:sldIdLst>
    <p:sldId id="256" r:id="rId2"/>
    <p:sldId id="284" r:id="rId3"/>
    <p:sldId id="264" r:id="rId4"/>
    <p:sldId id="262" r:id="rId5"/>
    <p:sldId id="263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85" r:id="rId15"/>
    <p:sldId id="282" r:id="rId16"/>
    <p:sldId id="275" r:id="rId17"/>
    <p:sldId id="276" r:id="rId18"/>
    <p:sldId id="279" r:id="rId19"/>
    <p:sldId id="283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68" autoAdjust="0"/>
  </p:normalViewPr>
  <p:slideViewPr>
    <p:cSldViewPr snapToGrid="0">
      <p:cViewPr varScale="1">
        <p:scale>
          <a:sx n="68" d="100"/>
          <a:sy n="6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Kanna Natarajan Manohar" userId="fbb174c13d675538" providerId="LiveId" clId="{9862C2C7-F1FF-434B-BB22-60B565CFA64A}"/>
    <pc:docChg chg="undo custSel modSld">
      <pc:chgData name="Vishal Kanna Natarajan Manohar" userId="fbb174c13d675538" providerId="LiveId" clId="{9862C2C7-F1FF-434B-BB22-60B565CFA64A}" dt="2024-04-22T14:17:57.172" v="11" actId="20577"/>
      <pc:docMkLst>
        <pc:docMk/>
      </pc:docMkLst>
      <pc:sldChg chg="modSp mod">
        <pc:chgData name="Vishal Kanna Natarajan Manohar" userId="fbb174c13d675538" providerId="LiveId" clId="{9862C2C7-F1FF-434B-BB22-60B565CFA64A}" dt="2024-04-22T14:16:32.300" v="6" actId="1076"/>
        <pc:sldMkLst>
          <pc:docMk/>
          <pc:sldMk cId="3242105274" sldId="280"/>
        </pc:sldMkLst>
        <pc:spChg chg="mod">
          <ac:chgData name="Vishal Kanna Natarajan Manohar" userId="fbb174c13d675538" providerId="LiveId" clId="{9862C2C7-F1FF-434B-BB22-60B565CFA64A}" dt="2024-04-22T14:16:32.300" v="6" actId="1076"/>
          <ac:spMkLst>
            <pc:docMk/>
            <pc:sldMk cId="3242105274" sldId="280"/>
            <ac:spMk id="3" creationId="{32B50725-321A-BA2F-761F-2E49BBA2EF58}"/>
          </ac:spMkLst>
        </pc:spChg>
      </pc:sldChg>
      <pc:sldChg chg="modSp mod">
        <pc:chgData name="Vishal Kanna Natarajan Manohar" userId="fbb174c13d675538" providerId="LiveId" clId="{9862C2C7-F1FF-434B-BB22-60B565CFA64A}" dt="2024-04-22T14:17:57.172" v="11" actId="20577"/>
        <pc:sldMkLst>
          <pc:docMk/>
          <pc:sldMk cId="1406630099" sldId="282"/>
        </pc:sldMkLst>
        <pc:spChg chg="mod">
          <ac:chgData name="Vishal Kanna Natarajan Manohar" userId="fbb174c13d675538" providerId="LiveId" clId="{9862C2C7-F1FF-434B-BB22-60B565CFA64A}" dt="2024-04-22T14:17:57.172" v="11" actId="20577"/>
          <ac:spMkLst>
            <pc:docMk/>
            <pc:sldMk cId="1406630099" sldId="282"/>
            <ac:spMk id="3" creationId="{1ABB14DC-97EA-B82B-8BC4-A5FFF192F1B1}"/>
          </ac:spMkLst>
        </pc:spChg>
      </pc:sldChg>
      <pc:sldChg chg="modSp mod">
        <pc:chgData name="Vishal Kanna Natarajan Manohar" userId="fbb174c13d675538" providerId="LiveId" clId="{9862C2C7-F1FF-434B-BB22-60B565CFA64A}" dt="2024-04-22T03:43:15.943" v="3" actId="114"/>
        <pc:sldMkLst>
          <pc:docMk/>
          <pc:sldMk cId="3601495553" sldId="284"/>
        </pc:sldMkLst>
        <pc:spChg chg="mod">
          <ac:chgData name="Vishal Kanna Natarajan Manohar" userId="fbb174c13d675538" providerId="LiveId" clId="{9862C2C7-F1FF-434B-BB22-60B565CFA64A}" dt="2024-04-22T03:43:15.943" v="3" actId="114"/>
          <ac:spMkLst>
            <pc:docMk/>
            <pc:sldMk cId="3601495553" sldId="284"/>
            <ac:spMk id="3" creationId="{68DC12CA-E3BD-3D9E-339A-AB2037A89588}"/>
          </ac:spMkLst>
        </pc:spChg>
      </pc:sldChg>
      <pc:sldChg chg="modSp mod">
        <pc:chgData name="Vishal Kanna Natarajan Manohar" userId="fbb174c13d675538" providerId="LiveId" clId="{9862C2C7-F1FF-434B-BB22-60B565CFA64A}" dt="2024-04-22T03:40:14.931" v="2" actId="12"/>
        <pc:sldMkLst>
          <pc:docMk/>
          <pc:sldMk cId="3212726771" sldId="285"/>
        </pc:sldMkLst>
        <pc:spChg chg="mod">
          <ac:chgData name="Vishal Kanna Natarajan Manohar" userId="fbb174c13d675538" providerId="LiveId" clId="{9862C2C7-F1FF-434B-BB22-60B565CFA64A}" dt="2024-04-22T03:40:14.931" v="2" actId="12"/>
          <ac:spMkLst>
            <pc:docMk/>
            <pc:sldMk cId="3212726771" sldId="285"/>
            <ac:spMk id="3" creationId="{1ABB14DC-97EA-B82B-8BC4-A5FFF192F1B1}"/>
          </ac:spMkLst>
        </pc:spChg>
      </pc:sldChg>
    </pc:docChg>
  </pc:docChgLst>
  <pc:docChgLst>
    <pc:chgData name="Vishal Kanna Natarajan Manohar" userId="fbb174c13d675538" providerId="LiveId" clId="{F2D662AD-5C8C-4941-91F9-1B14D874D706}"/>
    <pc:docChg chg="undo redo custSel addSld delSld modSld sldOrd addMainMaster delMainMaster">
      <pc:chgData name="Vishal Kanna Natarajan Manohar" userId="fbb174c13d675538" providerId="LiveId" clId="{F2D662AD-5C8C-4941-91F9-1B14D874D706}" dt="2024-04-17T20:46:25.605" v="1799" actId="1076"/>
      <pc:docMkLst>
        <pc:docMk/>
      </pc:docMkLst>
      <pc:sldChg chg="addSp delSp modSp new mod setBg modClrScheme addAnim delAnim chgLayout">
        <pc:chgData name="Vishal Kanna Natarajan Manohar" userId="fbb174c13d675538" providerId="LiveId" clId="{F2D662AD-5C8C-4941-91F9-1B14D874D706}" dt="2024-04-17T02:32:03.792" v="69" actId="27614"/>
        <pc:sldMkLst>
          <pc:docMk/>
          <pc:sldMk cId="913976800" sldId="256"/>
        </pc:sldMkLst>
        <pc:spChg chg="mod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2" creationId="{7A5F5299-C773-94FB-4978-37B32392ABEC}"/>
          </ac:spMkLst>
        </pc:spChg>
        <pc:spChg chg="mod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3" creationId="{EFCF6AB7-6A5A-CE26-EFBF-4F9CA4081FD8}"/>
          </ac:spMkLst>
        </pc:spChg>
        <pc:spChg chg="add del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10" creationId="{ECC07320-C2CA-4E29-8481-9D9E143C7788}"/>
          </ac:spMkLst>
        </pc:spChg>
        <pc:spChg chg="add del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12" creationId="{178FB36B-5BFE-42CA-BC60-1115E0D95EEC}"/>
          </ac:spMkLst>
        </pc:spChg>
        <pc:spChg chg="add del">
          <ac:chgData name="Vishal Kanna Natarajan Manohar" userId="fbb174c13d675538" providerId="LiveId" clId="{F2D662AD-5C8C-4941-91F9-1B14D874D706}" dt="2024-04-17T02:31:49.479" v="65" actId="26606"/>
          <ac:spMkLst>
            <pc:docMk/>
            <pc:sldMk cId="913976800" sldId="256"/>
            <ac:spMk id="17" creationId="{A9286AD2-18A9-4868-A4E3-7A2097A20810}"/>
          </ac:spMkLst>
        </pc:spChg>
        <pc:spChg chg="add del">
          <ac:chgData name="Vishal Kanna Natarajan Manohar" userId="fbb174c13d675538" providerId="LiveId" clId="{F2D662AD-5C8C-4941-91F9-1B14D874D706}" dt="2024-04-17T02:31:50.443" v="67" actId="26606"/>
          <ac:spMkLst>
            <pc:docMk/>
            <pc:sldMk cId="913976800" sldId="256"/>
            <ac:spMk id="21" creationId="{F1D5403D-09EC-41DB-B916-A09C0E5AEC2B}"/>
          </ac:spMkLst>
        </pc:spChg>
        <pc:spChg chg="add del">
          <ac:chgData name="Vishal Kanna Natarajan Manohar" userId="fbb174c13d675538" providerId="LiveId" clId="{F2D662AD-5C8C-4941-91F9-1B14D874D706}" dt="2024-04-17T02:31:50.443" v="67" actId="26606"/>
          <ac:spMkLst>
            <pc:docMk/>
            <pc:sldMk cId="913976800" sldId="256"/>
            <ac:spMk id="22" creationId="{06E15305-164C-44CD-9E0F-420C2DC1B32A}"/>
          </ac:spMkLst>
        </pc:spChg>
        <pc:spChg chg="add del">
          <ac:chgData name="Vishal Kanna Natarajan Manohar" userId="fbb174c13d675538" providerId="LiveId" clId="{F2D662AD-5C8C-4941-91F9-1B14D874D706}" dt="2024-04-17T02:31:50.443" v="67" actId="26606"/>
          <ac:spMkLst>
            <pc:docMk/>
            <pc:sldMk cId="913976800" sldId="256"/>
            <ac:spMk id="23" creationId="{1D983374-3839-4F06-972D-B4C3CF238079}"/>
          </ac:spMkLst>
        </pc:spChg>
        <pc:spChg chg="add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25" creationId="{ECD84B89-83B1-AA44-B9BE-C68A3A346981}"/>
          </ac:spMkLst>
        </pc:spChg>
        <pc:spChg chg="add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26" creationId="{DF3B9D9F-2555-4B2E-AD17-056B66596D5A}"/>
          </ac:spMkLst>
        </pc:spChg>
        <pc:spChg chg="add">
          <ac:chgData name="Vishal Kanna Natarajan Manohar" userId="fbb174c13d675538" providerId="LiveId" clId="{F2D662AD-5C8C-4941-91F9-1B14D874D706}" dt="2024-04-17T02:31:50.503" v="68" actId="26606"/>
          <ac:spMkLst>
            <pc:docMk/>
            <pc:sldMk cId="913976800" sldId="256"/>
            <ac:spMk id="27" creationId="{98F816C8-664D-4D46-87AC-DD7054006763}"/>
          </ac:spMkLst>
        </pc:spChg>
        <pc:picChg chg="add del">
          <ac:chgData name="Vishal Kanna Natarajan Manohar" userId="fbb174c13d675538" providerId="LiveId" clId="{F2D662AD-5C8C-4941-91F9-1B14D874D706}" dt="2024-04-17T02:31:15.266" v="57" actId="22"/>
          <ac:picMkLst>
            <pc:docMk/>
            <pc:sldMk cId="913976800" sldId="256"/>
            <ac:picMk id="5" creationId="{EF9CDEBF-59E0-EFF3-AF00-67EF5AF230CD}"/>
          </ac:picMkLst>
        </pc:picChg>
        <pc:picChg chg="add mod ord">
          <ac:chgData name="Vishal Kanna Natarajan Manohar" userId="fbb174c13d675538" providerId="LiveId" clId="{F2D662AD-5C8C-4941-91F9-1B14D874D706}" dt="2024-04-17T02:32:03.792" v="69" actId="27614"/>
          <ac:picMkLst>
            <pc:docMk/>
            <pc:sldMk cId="913976800" sldId="256"/>
            <ac:picMk id="7" creationId="{EF9CDEBF-59E0-EFF3-AF00-67EF5AF230CD}"/>
          </ac:picMkLst>
        </pc:picChg>
        <pc:cxnChg chg="add del">
          <ac:chgData name="Vishal Kanna Natarajan Manohar" userId="fbb174c13d675538" providerId="LiveId" clId="{F2D662AD-5C8C-4941-91F9-1B14D874D706}" dt="2024-04-17T02:31:49.479" v="65" actId="26606"/>
          <ac:cxnSpMkLst>
            <pc:docMk/>
            <pc:sldMk cId="913976800" sldId="256"/>
            <ac:cxnSpMk id="19" creationId="{E7A7CD63-7EC3-44F3-95D0-595C4019FF24}"/>
          </ac:cxnSpMkLst>
        </pc:cxnChg>
      </pc:sldChg>
      <pc:sldChg chg="modSp new mod ord">
        <pc:chgData name="Vishal Kanna Natarajan Manohar" userId="fbb174c13d675538" providerId="LiveId" clId="{F2D662AD-5C8C-4941-91F9-1B14D874D706}" dt="2024-04-17T02:39:52.426" v="140"/>
        <pc:sldMkLst>
          <pc:docMk/>
          <pc:sldMk cId="4257286358" sldId="257"/>
        </pc:sldMkLst>
        <pc:spChg chg="mod">
          <ac:chgData name="Vishal Kanna Natarajan Manohar" userId="fbb174c13d675538" providerId="LiveId" clId="{F2D662AD-5C8C-4941-91F9-1B14D874D706}" dt="2024-04-17T02:39:45.016" v="137" actId="20577"/>
          <ac:spMkLst>
            <pc:docMk/>
            <pc:sldMk cId="4257286358" sldId="257"/>
            <ac:spMk id="3" creationId="{8D196AC2-4C4E-7CF1-4860-BD1DD8076B57}"/>
          </ac:spMkLst>
        </pc:spChg>
      </pc:sldChg>
      <pc:sldChg chg="addSp delSp modSp new add del mod setBg modNotesTx">
        <pc:chgData name="Vishal Kanna Natarajan Manohar" userId="fbb174c13d675538" providerId="LiveId" clId="{F2D662AD-5C8C-4941-91F9-1B14D874D706}" dt="2024-04-17T03:09:44.439" v="531" actId="2696"/>
        <pc:sldMkLst>
          <pc:docMk/>
          <pc:sldMk cId="1711827574" sldId="258"/>
        </pc:sldMkLst>
        <pc:spChg chg="del mod">
          <ac:chgData name="Vishal Kanna Natarajan Manohar" userId="fbb174c13d675538" providerId="LiveId" clId="{F2D662AD-5C8C-4941-91F9-1B14D874D706}" dt="2024-04-17T03:02:15.626" v="410" actId="478"/>
          <ac:spMkLst>
            <pc:docMk/>
            <pc:sldMk cId="1711827574" sldId="258"/>
            <ac:spMk id="2" creationId="{E691F9D0-A166-E54C-7650-BC53267D9703}"/>
          </ac:spMkLst>
        </pc:spChg>
        <pc:spChg chg="add del mod">
          <ac:chgData name="Vishal Kanna Natarajan Manohar" userId="fbb174c13d675538" providerId="LiveId" clId="{F2D662AD-5C8C-4941-91F9-1B14D874D706}" dt="2024-04-17T03:09:19.906" v="525" actId="21"/>
          <ac:spMkLst>
            <pc:docMk/>
            <pc:sldMk cId="1711827574" sldId="258"/>
            <ac:spMk id="3" creationId="{02ED9913-49FA-8741-E38B-D12ED4337EE7}"/>
          </ac:spMkLst>
        </pc:spChg>
        <pc:spChg chg="add del mod">
          <ac:chgData name="Vishal Kanna Natarajan Manohar" userId="fbb174c13d675538" providerId="LiveId" clId="{F2D662AD-5C8C-4941-91F9-1B14D874D706}" dt="2024-04-17T03:00:17.689" v="377"/>
          <ac:spMkLst>
            <pc:docMk/>
            <pc:sldMk cId="1711827574" sldId="258"/>
            <ac:spMk id="4" creationId="{956035E7-7E50-8C24-58AD-0AB38FDE7935}"/>
          </ac:spMkLst>
        </pc:spChg>
        <pc:spChg chg="add del mod">
          <ac:chgData name="Vishal Kanna Natarajan Manohar" userId="fbb174c13d675538" providerId="LiveId" clId="{F2D662AD-5C8C-4941-91F9-1B14D874D706}" dt="2024-04-17T03:00:17.701" v="379"/>
          <ac:spMkLst>
            <pc:docMk/>
            <pc:sldMk cId="1711827574" sldId="258"/>
            <ac:spMk id="5" creationId="{D1DC9C7B-28F2-52AD-22A1-F2BEB65919F3}"/>
          </ac:spMkLst>
        </pc:spChg>
        <pc:spChg chg="add del mod">
          <ac:chgData name="Vishal Kanna Natarajan Manohar" userId="fbb174c13d675538" providerId="LiveId" clId="{F2D662AD-5C8C-4941-91F9-1B14D874D706}" dt="2024-04-17T03:09:26.380" v="527" actId="21"/>
          <ac:spMkLst>
            <pc:docMk/>
            <pc:sldMk cId="1711827574" sldId="258"/>
            <ac:spMk id="6" creationId="{9D9A6F23-2F08-D3FE-97F9-E714307BE26F}"/>
          </ac:spMkLst>
        </pc:spChg>
        <pc:spChg chg="add del mod">
          <ac:chgData name="Vishal Kanna Natarajan Manohar" userId="fbb174c13d675538" providerId="LiveId" clId="{F2D662AD-5C8C-4941-91F9-1B14D874D706}" dt="2024-04-17T03:06:54.741" v="463" actId="478"/>
          <ac:spMkLst>
            <pc:docMk/>
            <pc:sldMk cId="1711827574" sldId="258"/>
            <ac:spMk id="7" creationId="{7E08840A-EEBA-62EB-8BB1-BD223AAD5413}"/>
          </ac:spMkLst>
        </pc:spChg>
        <pc:spChg chg="add del mod">
          <ac:chgData name="Vishal Kanna Natarajan Manohar" userId="fbb174c13d675538" providerId="LiveId" clId="{F2D662AD-5C8C-4941-91F9-1B14D874D706}" dt="2024-04-17T03:06:40.328" v="460" actId="11529"/>
          <ac:spMkLst>
            <pc:docMk/>
            <pc:sldMk cId="1711827574" sldId="258"/>
            <ac:spMk id="11" creationId="{8D9B8ADC-CB06-F93C-5559-50BB2C6B475A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13" creationId="{0355D020-B9F7-4EB3-8480-1BE4282578D6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14" creationId="{1A7935F8-81A6-44FF-B896-2E67958AACA8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15" creationId="{721285E4-C6FA-43AA-968B-F08BB8541F44}"/>
          </ac:spMkLst>
        </pc:spChg>
        <pc:spChg chg="add del">
          <ac:chgData name="Vishal Kanna Natarajan Manohar" userId="fbb174c13d675538" providerId="LiveId" clId="{F2D662AD-5C8C-4941-91F9-1B14D874D706}" dt="2024-04-17T03:04:29.701" v="433" actId="26606"/>
          <ac:spMkLst>
            <pc:docMk/>
            <pc:sldMk cId="1711827574" sldId="258"/>
            <ac:spMk id="16" creationId="{D782CE45-61C5-4799-9D0D-AC196F312888}"/>
          </ac:spMkLst>
        </pc:spChg>
        <pc:spChg chg="add del">
          <ac:chgData name="Vishal Kanna Natarajan Manohar" userId="fbb174c13d675538" providerId="LiveId" clId="{F2D662AD-5C8C-4941-91F9-1B14D874D706}" dt="2024-04-17T03:04:29.701" v="433" actId="26606"/>
          <ac:spMkLst>
            <pc:docMk/>
            <pc:sldMk cId="1711827574" sldId="258"/>
            <ac:spMk id="18" creationId="{EFF46929-7F95-46F3-B891-8310D47433A9}"/>
          </ac:spMkLst>
        </pc:spChg>
        <pc:spChg chg="add del">
          <ac:chgData name="Vishal Kanna Natarajan Manohar" userId="fbb174c13d675538" providerId="LiveId" clId="{F2D662AD-5C8C-4941-91F9-1B14D874D706}" dt="2024-04-17T03:04:29.701" v="433" actId="26606"/>
          <ac:spMkLst>
            <pc:docMk/>
            <pc:sldMk cId="1711827574" sldId="258"/>
            <ac:spMk id="20" creationId="{7A422482-9F2F-4692-885F-7B632C26EEA3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22" creationId="{85D3C335-07C9-4536-95C3-38B9B9CFCFAD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24" creationId="{DD97B7E9-D716-42DF-975A-73D89F175DAC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26" creationId="{DE46190F-6157-4EFA-8DE5-18CCA38CB65A}"/>
          </ac:spMkLst>
        </pc:spChg>
        <pc:spChg chg="add del">
          <ac:chgData name="Vishal Kanna Natarajan Manohar" userId="fbb174c13d675538" providerId="LiveId" clId="{F2D662AD-5C8C-4941-91F9-1B14D874D706}" dt="2024-04-17T03:05:12.731" v="441" actId="26606"/>
          <ac:spMkLst>
            <pc:docMk/>
            <pc:sldMk cId="1711827574" sldId="258"/>
            <ac:spMk id="28" creationId="{5C8B97ED-AE6E-427E-BC29-1149E3092D42}"/>
          </ac:spMkLst>
        </pc:spChg>
        <pc:spChg chg="add del">
          <ac:chgData name="Vishal Kanna Natarajan Manohar" userId="fbb174c13d675538" providerId="LiveId" clId="{F2D662AD-5C8C-4941-91F9-1B14D874D706}" dt="2024-04-17T03:05:16.660" v="443" actId="26606"/>
          <ac:spMkLst>
            <pc:docMk/>
            <pc:sldMk cId="1711827574" sldId="258"/>
            <ac:spMk id="30" creationId="{63783D31-B128-4AEB-867D-9B51766C036B}"/>
          </ac:spMkLst>
        </pc:spChg>
        <pc:spChg chg="add del">
          <ac:chgData name="Vishal Kanna Natarajan Manohar" userId="fbb174c13d675538" providerId="LiveId" clId="{F2D662AD-5C8C-4941-91F9-1B14D874D706}" dt="2024-04-17T03:05:16.660" v="443" actId="26606"/>
          <ac:spMkLst>
            <pc:docMk/>
            <pc:sldMk cId="1711827574" sldId="258"/>
            <ac:spMk id="31" creationId="{F12F8F71-2255-4DF5-8FFB-2A6F7AADCD41}"/>
          </ac:spMkLst>
        </pc:spChg>
        <pc:spChg chg="add del">
          <ac:chgData name="Vishal Kanna Natarajan Manohar" userId="fbb174c13d675538" providerId="LiveId" clId="{F2D662AD-5C8C-4941-91F9-1B14D874D706}" dt="2024-04-17T03:05:16.660" v="443" actId="26606"/>
          <ac:spMkLst>
            <pc:docMk/>
            <pc:sldMk cId="1711827574" sldId="258"/>
            <ac:spMk id="32" creationId="{E928C49F-56A5-41E0-97B2-1AC457310C8E}"/>
          </ac:spMkLst>
        </pc:spChg>
        <pc:graphicFrameChg chg="add del">
          <ac:chgData name="Vishal Kanna Natarajan Manohar" userId="fbb174c13d675538" providerId="LiveId" clId="{F2D662AD-5C8C-4941-91F9-1B14D874D706}" dt="2024-04-17T03:01:03.395" v="385" actId="26606"/>
          <ac:graphicFrameMkLst>
            <pc:docMk/>
            <pc:sldMk cId="1711827574" sldId="258"/>
            <ac:graphicFrameMk id="8" creationId="{3D8F84F2-DBF5-65E1-EE1F-DAA008F317CA}"/>
          </ac:graphicFrameMkLst>
        </pc:graphicFrameChg>
        <pc:graphicFrameChg chg="add del">
          <ac:chgData name="Vishal Kanna Natarajan Manohar" userId="fbb174c13d675538" providerId="LiveId" clId="{F2D662AD-5C8C-4941-91F9-1B14D874D706}" dt="2024-04-17T03:01:48.117" v="395" actId="26606"/>
          <ac:graphicFrameMkLst>
            <pc:docMk/>
            <pc:sldMk cId="1711827574" sldId="258"/>
            <ac:graphicFrameMk id="9" creationId="{AB7BBA66-C81E-431D-FABC-0B1E72EE2925}"/>
          </ac:graphicFrameMkLst>
        </pc:graphicFrameChg>
        <pc:graphicFrameChg chg="add del">
          <ac:chgData name="Vishal Kanna Natarajan Manohar" userId="fbb174c13d675538" providerId="LiveId" clId="{F2D662AD-5C8C-4941-91F9-1B14D874D706}" dt="2024-04-17T03:02:42.292" v="415" actId="26606"/>
          <ac:graphicFrameMkLst>
            <pc:docMk/>
            <pc:sldMk cId="1711827574" sldId="258"/>
            <ac:graphicFrameMk id="10" creationId="{ABDAD501-920F-F6DE-AE86-066F2B3DBCD3}"/>
          </ac:graphicFrameMkLst>
        </pc:graphicFrameChg>
      </pc:sldChg>
      <pc:sldChg chg="modSp new del mod modNotesTx">
        <pc:chgData name="Vishal Kanna Natarajan Manohar" userId="fbb174c13d675538" providerId="LiveId" clId="{F2D662AD-5C8C-4941-91F9-1B14D874D706}" dt="2024-04-17T03:31:21.954" v="822" actId="47"/>
        <pc:sldMkLst>
          <pc:docMk/>
          <pc:sldMk cId="596496158" sldId="259"/>
        </pc:sldMkLst>
        <pc:spChg chg="mod">
          <ac:chgData name="Vishal Kanna Natarajan Manohar" userId="fbb174c13d675538" providerId="LiveId" clId="{F2D662AD-5C8C-4941-91F9-1B14D874D706}" dt="2024-04-17T03:30:40.538" v="814" actId="21"/>
          <ac:spMkLst>
            <pc:docMk/>
            <pc:sldMk cId="596496158" sldId="259"/>
            <ac:spMk id="2" creationId="{913F38C4-0D9B-BA9A-7025-31A3D1F4F20A}"/>
          </ac:spMkLst>
        </pc:spChg>
        <pc:spChg chg="mod">
          <ac:chgData name="Vishal Kanna Natarajan Manohar" userId="fbb174c13d675538" providerId="LiveId" clId="{F2D662AD-5C8C-4941-91F9-1B14D874D706}" dt="2024-04-17T03:30:52.865" v="817" actId="21"/>
          <ac:spMkLst>
            <pc:docMk/>
            <pc:sldMk cId="596496158" sldId="259"/>
            <ac:spMk id="3" creationId="{EF4A2831-C553-8CA7-CFAF-812F29950601}"/>
          </ac:spMkLst>
        </pc:spChg>
      </pc:sldChg>
      <pc:sldChg chg="modSp new del mod">
        <pc:chgData name="Vishal Kanna Natarajan Manohar" userId="fbb174c13d675538" providerId="LiveId" clId="{F2D662AD-5C8C-4941-91F9-1B14D874D706}" dt="2024-04-17T03:09:10.217" v="520" actId="680"/>
        <pc:sldMkLst>
          <pc:docMk/>
          <pc:sldMk cId="3268721627" sldId="259"/>
        </pc:sldMkLst>
        <pc:spChg chg="mod">
          <ac:chgData name="Vishal Kanna Natarajan Manohar" userId="fbb174c13d675538" providerId="LiveId" clId="{F2D662AD-5C8C-4941-91F9-1B14D874D706}" dt="2024-04-17T03:09:04.278" v="516" actId="20577"/>
          <ac:spMkLst>
            <pc:docMk/>
            <pc:sldMk cId="3268721627" sldId="259"/>
            <ac:spMk id="2" creationId="{B0221E48-1EA7-9AAB-8B11-874E8A4E9E26}"/>
          </ac:spMkLst>
        </pc:spChg>
        <pc:spChg chg="mod">
          <ac:chgData name="Vishal Kanna Natarajan Manohar" userId="fbb174c13d675538" providerId="LiveId" clId="{F2D662AD-5C8C-4941-91F9-1B14D874D706}" dt="2024-04-17T03:09:04.812" v="518"/>
          <ac:spMkLst>
            <pc:docMk/>
            <pc:sldMk cId="3268721627" sldId="259"/>
            <ac:spMk id="3" creationId="{230B55AB-01CA-0E7A-A72D-84AB9BBE8233}"/>
          </ac:spMkLst>
        </pc:spChg>
      </pc:sldChg>
      <pc:sldChg chg="new del">
        <pc:chgData name="Vishal Kanna Natarajan Manohar" userId="fbb174c13d675538" providerId="LiveId" clId="{F2D662AD-5C8C-4941-91F9-1B14D874D706}" dt="2024-04-17T03:11:48.032" v="668" actId="2696"/>
        <pc:sldMkLst>
          <pc:docMk/>
          <pc:sldMk cId="1969552124" sldId="260"/>
        </pc:sldMkLst>
      </pc:sldChg>
      <pc:sldChg chg="new del">
        <pc:chgData name="Vishal Kanna Natarajan Manohar" userId="fbb174c13d675538" providerId="LiveId" clId="{F2D662AD-5C8C-4941-91F9-1B14D874D706}" dt="2024-04-17T03:13:17.415" v="673" actId="47"/>
        <pc:sldMkLst>
          <pc:docMk/>
          <pc:sldMk cId="2268582220" sldId="260"/>
        </pc:sldMkLst>
      </pc:sldChg>
      <pc:sldChg chg="new del">
        <pc:chgData name="Vishal Kanna Natarajan Manohar" userId="fbb174c13d675538" providerId="LiveId" clId="{F2D662AD-5C8C-4941-91F9-1B14D874D706}" dt="2024-04-17T03:12:19.143" v="671" actId="47"/>
        <pc:sldMkLst>
          <pc:docMk/>
          <pc:sldMk cId="2744913703" sldId="261"/>
        </pc:sldMkLst>
      </pc:sldChg>
      <pc:sldChg chg="new del">
        <pc:chgData name="Vishal Kanna Natarajan Manohar" userId="fbb174c13d675538" providerId="LiveId" clId="{F2D662AD-5C8C-4941-91F9-1B14D874D706}" dt="2024-04-17T03:14:25.037" v="683" actId="47"/>
        <pc:sldMkLst>
          <pc:docMk/>
          <pc:sldMk cId="3837926792" sldId="261"/>
        </pc:sldMkLst>
      </pc:sldChg>
      <pc:sldChg chg="addSp delSp modSp new mod setBg modAnim modNotesTx">
        <pc:chgData name="Vishal Kanna Natarajan Manohar" userId="fbb174c13d675538" providerId="LiveId" clId="{F2D662AD-5C8C-4941-91F9-1B14D874D706}" dt="2024-04-17T03:33:56.250" v="863" actId="20577"/>
        <pc:sldMkLst>
          <pc:docMk/>
          <pc:sldMk cId="322410982" sldId="262"/>
        </pc:sldMkLst>
        <pc:spChg chg="mod">
          <ac:chgData name="Vishal Kanna Natarajan Manohar" userId="fbb174c13d675538" providerId="LiveId" clId="{F2D662AD-5C8C-4941-91F9-1B14D874D706}" dt="2024-04-17T03:20:53.050" v="764" actId="113"/>
          <ac:spMkLst>
            <pc:docMk/>
            <pc:sldMk cId="322410982" sldId="262"/>
            <ac:spMk id="2" creationId="{6E3E5DAC-5286-3855-C5D7-DF16887FBBB8}"/>
          </ac:spMkLst>
        </pc:spChg>
        <pc:spChg chg="mod">
          <ac:chgData name="Vishal Kanna Natarajan Manohar" userId="fbb174c13d675538" providerId="LiveId" clId="{F2D662AD-5C8C-4941-91F9-1B14D874D706}" dt="2024-04-17T03:20:58.987" v="765" actId="404"/>
          <ac:spMkLst>
            <pc:docMk/>
            <pc:sldMk cId="322410982" sldId="262"/>
            <ac:spMk id="3" creationId="{A8C27860-43C9-BA03-CEE2-9DA890D4AC48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8" creationId="{599A8B18-D2E4-4137-BAD8-E2DE049593D4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10" creationId="{DD847EDB-F4DA-489C-9C18-2CA3FCFD3346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12" creationId="{A314D81F-8349-410E-A097-E5C4A308F14B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14" creationId="{168CDC24-5788-4827-A24D-89452A993CC2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16" creationId="{05E34010-F2DF-43EB-8667-8C249A9D2940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18" creationId="{0DFF8B46-B5D7-49A5-B96C-F7D621D6F422}"/>
          </ac:spMkLst>
        </pc:spChg>
        <pc:spChg chg="add del">
          <ac:chgData name="Vishal Kanna Natarajan Manohar" userId="fbb174c13d675538" providerId="LiveId" clId="{F2D662AD-5C8C-4941-91F9-1B14D874D706}" dt="2024-04-17T03:16:58.454" v="738" actId="26606"/>
          <ac:spMkLst>
            <pc:docMk/>
            <pc:sldMk cId="322410982" sldId="262"/>
            <ac:spMk id="20" creationId="{00ED3D3A-8837-497F-AF61-F51177F452C1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2" creationId="{DF713F72-818B-4F0B-9C9E-0E2040532B4A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3" creationId="{C81CA074-528B-9446-8F9B-B3323E2A7A7D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4" creationId="{60542418-803A-3843-BC1B-6611DBBBA75D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5" creationId="{71EAD082-6796-254A-BD64-9755295D2EB4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6" creationId="{2D604126-DEA7-8D4B-86D7-C7F906DC1C0F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7" creationId="{337C5661-0EE2-DA40-9054-F1F7BEB3425B}"/>
          </ac:spMkLst>
        </pc:spChg>
        <pc:spChg chg="add del">
          <ac:chgData name="Vishal Kanna Natarajan Manohar" userId="fbb174c13d675538" providerId="LiveId" clId="{F2D662AD-5C8C-4941-91F9-1B14D874D706}" dt="2024-04-17T03:17:00.135" v="740" actId="26606"/>
          <ac:spMkLst>
            <pc:docMk/>
            <pc:sldMk cId="322410982" sldId="262"/>
            <ac:spMk id="28" creationId="{5DE2FFCE-6D51-4244-A3F8-A804519F3F7F}"/>
          </ac:spMkLst>
        </pc:spChg>
        <pc:spChg chg="add del">
          <ac:chgData name="Vishal Kanna Natarajan Manohar" userId="fbb174c13d675538" providerId="LiveId" clId="{F2D662AD-5C8C-4941-91F9-1B14D874D706}" dt="2024-04-17T03:17:04.141" v="742" actId="26606"/>
          <ac:spMkLst>
            <pc:docMk/>
            <pc:sldMk cId="322410982" sldId="262"/>
            <ac:spMk id="30" creationId="{1F72CB4B-A086-E546-83B0-DD8F407892A1}"/>
          </ac:spMkLst>
        </pc:spChg>
        <pc:picChg chg="add del mod">
          <ac:chgData name="Vishal Kanna Natarajan Manohar" userId="fbb174c13d675538" providerId="LiveId" clId="{F2D662AD-5C8C-4941-91F9-1B14D874D706}" dt="2024-04-17T03:18:33.325" v="746" actId="478"/>
          <ac:picMkLst>
            <pc:docMk/>
            <pc:sldMk cId="322410982" sldId="262"/>
            <ac:picMk id="5" creationId="{4B9CF710-20F3-5361-1A78-4C5BA6E5A96F}"/>
          </ac:picMkLst>
        </pc:picChg>
        <pc:picChg chg="add del">
          <ac:chgData name="Vishal Kanna Natarajan Manohar" userId="fbb174c13d675538" providerId="LiveId" clId="{F2D662AD-5C8C-4941-91F9-1B14D874D706}" dt="2024-04-17T03:17:04.141" v="742" actId="26606"/>
          <ac:picMkLst>
            <pc:docMk/>
            <pc:sldMk cId="322410982" sldId="262"/>
            <ac:picMk id="7" creationId="{BE5CD96B-56CA-9BF5-328B-F358AC43D7B2}"/>
          </ac:picMkLst>
        </pc:picChg>
        <pc:picChg chg="add mod">
          <ac:chgData name="Vishal Kanna Natarajan Manohar" userId="fbb174c13d675538" providerId="LiveId" clId="{F2D662AD-5C8C-4941-91F9-1B14D874D706}" dt="2024-04-17T03:20:02.759" v="753" actId="1076"/>
          <ac:picMkLst>
            <pc:docMk/>
            <pc:sldMk cId="322410982" sldId="262"/>
            <ac:picMk id="9" creationId="{7907413D-825C-D25A-5AEA-538D4D3DC4BE}"/>
          </ac:picMkLst>
        </pc:picChg>
        <pc:cxnChg chg="add del">
          <ac:chgData name="Vishal Kanna Natarajan Manohar" userId="fbb174c13d675538" providerId="LiveId" clId="{F2D662AD-5C8C-4941-91F9-1B14D874D706}" dt="2024-04-17T03:17:04.141" v="742" actId="26606"/>
          <ac:cxnSpMkLst>
            <pc:docMk/>
            <pc:sldMk cId="322410982" sldId="262"/>
            <ac:cxnSpMk id="31" creationId="{49151340-7EF2-0647-A719-394EFC3A180B}"/>
          </ac:cxnSpMkLst>
        </pc:cxnChg>
      </pc:sldChg>
      <pc:sldChg chg="addSp modSp new mod modNotesTx">
        <pc:chgData name="Vishal Kanna Natarajan Manohar" userId="fbb174c13d675538" providerId="LiveId" clId="{F2D662AD-5C8C-4941-91F9-1B14D874D706}" dt="2024-04-17T20:46:25.605" v="1799" actId="1076"/>
        <pc:sldMkLst>
          <pc:docMk/>
          <pc:sldMk cId="1948473118" sldId="263"/>
        </pc:sldMkLst>
        <pc:spChg chg="mod">
          <ac:chgData name="Vishal Kanna Natarajan Manohar" userId="fbb174c13d675538" providerId="LiveId" clId="{F2D662AD-5C8C-4941-91F9-1B14D874D706}" dt="2024-04-17T20:34:53.342" v="1789" actId="1076"/>
          <ac:spMkLst>
            <pc:docMk/>
            <pc:sldMk cId="1948473118" sldId="263"/>
            <ac:spMk id="2" creationId="{F086AADE-14B4-D0E6-C075-A7DC024F3031}"/>
          </ac:spMkLst>
        </pc:spChg>
        <pc:spChg chg="mod">
          <ac:chgData name="Vishal Kanna Natarajan Manohar" userId="fbb174c13d675538" providerId="LiveId" clId="{F2D662AD-5C8C-4941-91F9-1B14D874D706}" dt="2024-04-17T20:34:49.898" v="1788" actId="1076"/>
          <ac:spMkLst>
            <pc:docMk/>
            <pc:sldMk cId="1948473118" sldId="263"/>
            <ac:spMk id="3" creationId="{42E2F27F-2839-7F41-9C2D-25847A9F0D0B}"/>
          </ac:spMkLst>
        </pc:spChg>
        <pc:picChg chg="add mod">
          <ac:chgData name="Vishal Kanna Natarajan Manohar" userId="fbb174c13d675538" providerId="LiveId" clId="{F2D662AD-5C8C-4941-91F9-1B14D874D706}" dt="2024-04-17T20:46:25.605" v="1799" actId="1076"/>
          <ac:picMkLst>
            <pc:docMk/>
            <pc:sldMk cId="1948473118" sldId="263"/>
            <ac:picMk id="5" creationId="{E0187B9D-8EA2-5B3B-E538-7EE7B306290F}"/>
          </ac:picMkLst>
        </pc:picChg>
      </pc:sldChg>
      <pc:sldChg chg="addSp delSp modSp new mod setBg modNotesTx">
        <pc:chgData name="Vishal Kanna Natarajan Manohar" userId="fbb174c13d675538" providerId="LiveId" clId="{F2D662AD-5C8C-4941-91F9-1B14D874D706}" dt="2024-04-17T20:34:28.724" v="1786" actId="122"/>
        <pc:sldMkLst>
          <pc:docMk/>
          <pc:sldMk cId="1230537474" sldId="264"/>
        </pc:sldMkLst>
        <pc:spChg chg="mod">
          <ac:chgData name="Vishal Kanna Natarajan Manohar" userId="fbb174c13d675538" providerId="LiveId" clId="{F2D662AD-5C8C-4941-91F9-1B14D874D706}" dt="2024-04-17T20:34:28.724" v="1786" actId="122"/>
          <ac:spMkLst>
            <pc:docMk/>
            <pc:sldMk cId="1230537474" sldId="264"/>
            <ac:spMk id="2" creationId="{CFED9060-FEC6-9ACF-C352-63E2CAC08070}"/>
          </ac:spMkLst>
        </pc:spChg>
        <pc:spChg chg="mod">
          <ac:chgData name="Vishal Kanna Natarajan Manohar" userId="fbb174c13d675538" providerId="LiveId" clId="{F2D662AD-5C8C-4941-91F9-1B14D874D706}" dt="2024-04-17T03:33:37.597" v="844" actId="27636"/>
          <ac:spMkLst>
            <pc:docMk/>
            <pc:sldMk cId="1230537474" sldId="264"/>
            <ac:spMk id="3" creationId="{B27CC781-0E18-AD25-1477-A1385B3CE694}"/>
          </ac:spMkLst>
        </pc:spChg>
        <pc:spChg chg="mod">
          <ac:chgData name="Vishal Kanna Natarajan Manohar" userId="fbb174c13d675538" providerId="LiveId" clId="{F2D662AD-5C8C-4941-91F9-1B14D874D706}" dt="2024-04-17T03:33:37.597" v="843" actId="27636"/>
          <ac:spMkLst>
            <pc:docMk/>
            <pc:sldMk cId="1230537474" sldId="264"/>
            <ac:spMk id="4" creationId="{52435148-18E6-9A0E-474A-DAB0AD8A2364}"/>
          </ac:spMkLst>
        </pc:spChg>
        <pc:spChg chg="add del">
          <ac:chgData name="Vishal Kanna Natarajan Manohar" userId="fbb174c13d675538" providerId="LiveId" clId="{F2D662AD-5C8C-4941-91F9-1B14D874D706}" dt="2024-04-17T03:32:22.373" v="831" actId="26606"/>
          <ac:spMkLst>
            <pc:docMk/>
            <pc:sldMk cId="1230537474" sldId="264"/>
            <ac:spMk id="16" creationId="{3B5305C3-9940-4541-9DEE-9AE9C3EA60A4}"/>
          </ac:spMkLst>
        </pc:spChg>
        <pc:spChg chg="add del">
          <ac:chgData name="Vishal Kanna Natarajan Manohar" userId="fbb174c13d675538" providerId="LiveId" clId="{F2D662AD-5C8C-4941-91F9-1B14D874D706}" dt="2024-04-17T03:32:22.373" v="831" actId="26606"/>
          <ac:spMkLst>
            <pc:docMk/>
            <pc:sldMk cId="1230537474" sldId="264"/>
            <ac:spMk id="18" creationId="{1BE71EE8-0B30-4222-9B93-921A1530BB17}"/>
          </ac:spMkLst>
        </pc:spChg>
        <pc:spChg chg="add del">
          <ac:chgData name="Vishal Kanna Natarajan Manohar" userId="fbb174c13d675538" providerId="LiveId" clId="{F2D662AD-5C8C-4941-91F9-1B14D874D706}" dt="2024-04-17T03:32:22.373" v="831" actId="26606"/>
          <ac:spMkLst>
            <pc:docMk/>
            <pc:sldMk cId="1230537474" sldId="264"/>
            <ac:spMk id="20" creationId="{7A577E7F-985C-4F15-99FB-3ABFA635AC30}"/>
          </ac:spMkLst>
        </pc:spChg>
        <pc:grpChg chg="add del">
          <ac:chgData name="Vishal Kanna Natarajan Manohar" userId="fbb174c13d675538" providerId="LiveId" clId="{F2D662AD-5C8C-4941-91F9-1B14D874D706}" dt="2024-04-17T03:32:22.373" v="831" actId="26606"/>
          <ac:grpSpMkLst>
            <pc:docMk/>
            <pc:sldMk cId="1230537474" sldId="264"/>
            <ac:grpSpMk id="10" creationId="{D206359A-F1E3-49EE-BBC2-40888C4A3628}"/>
          </ac:grpSpMkLst>
        </pc:grpChg>
      </pc:sldChg>
      <pc:sldChg chg="modSp new mod">
        <pc:chgData name="Vishal Kanna Natarajan Manohar" userId="fbb174c13d675538" providerId="LiveId" clId="{F2D662AD-5C8C-4941-91F9-1B14D874D706}" dt="2024-04-17T20:35:28.921" v="1790" actId="20577"/>
        <pc:sldMkLst>
          <pc:docMk/>
          <pc:sldMk cId="4057208334" sldId="265"/>
        </pc:sldMkLst>
        <pc:spChg chg="mod">
          <ac:chgData name="Vishal Kanna Natarajan Manohar" userId="fbb174c13d675538" providerId="LiveId" clId="{F2D662AD-5C8C-4941-91F9-1B14D874D706}" dt="2024-04-17T20:34:39.354" v="1787" actId="122"/>
          <ac:spMkLst>
            <pc:docMk/>
            <pc:sldMk cId="4057208334" sldId="265"/>
            <ac:spMk id="2" creationId="{DC25D46C-496D-C683-93C4-030DC402C73F}"/>
          </ac:spMkLst>
        </pc:spChg>
        <pc:spChg chg="mod">
          <ac:chgData name="Vishal Kanna Natarajan Manohar" userId="fbb174c13d675538" providerId="LiveId" clId="{F2D662AD-5C8C-4941-91F9-1B14D874D706}" dt="2024-04-17T20:35:28.921" v="1790" actId="20577"/>
          <ac:spMkLst>
            <pc:docMk/>
            <pc:sldMk cId="4057208334" sldId="265"/>
            <ac:spMk id="3" creationId="{7C4F8A25-11A4-9C3C-AC6C-12EB034C1F8A}"/>
          </ac:spMkLst>
        </pc:spChg>
      </pc:sldChg>
      <pc:sldMasterChg chg="add del addSldLayout delSldLayout">
        <pc:chgData name="Vishal Kanna Natarajan Manohar" userId="fbb174c13d675538" providerId="LiveId" clId="{F2D662AD-5C8C-4941-91F9-1B14D874D706}" dt="2024-04-17T02:31:50.503" v="68" actId="26606"/>
        <pc:sldMasterMkLst>
          <pc:docMk/>
          <pc:sldMasterMk cId="168910234" sldId="2147483648"/>
        </pc:sldMasterMkLst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4189906839" sldId="2147483649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2509199197" sldId="2147483650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2523360761" sldId="2147483651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3153504580" sldId="2147483652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1399344993" sldId="2147483653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3242784861" sldId="2147483654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2796626340" sldId="2147483655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1525585681" sldId="2147483656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2364329887" sldId="2147483657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391035894" sldId="2147483658"/>
          </pc:sldLayoutMkLst>
        </pc:sldLayoutChg>
        <pc:sldLayoutChg chg="add del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168910234" sldId="2147483648"/>
            <pc:sldLayoutMk cId="3671022623" sldId="2147483659"/>
          </pc:sldLayoutMkLst>
        </pc:sldLayoutChg>
      </pc:sldMasterChg>
      <pc:sldMasterChg chg="add del addSldLayout delSldLayout">
        <pc:chgData name="Vishal Kanna Natarajan Manohar" userId="fbb174c13d675538" providerId="LiveId" clId="{F2D662AD-5C8C-4941-91F9-1B14D874D706}" dt="2024-04-17T02:31:49.479" v="65" actId="26606"/>
        <pc:sldMasterMkLst>
          <pc:docMk/>
          <pc:sldMasterMk cId="536010958" sldId="2147483673"/>
        </pc:sldMasterMkLst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546241767" sldId="2147483662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945144441" sldId="2147483663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3484493317" sldId="2147483664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1950805951" sldId="2147483665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509052993" sldId="2147483666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1816529574" sldId="2147483667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728581287" sldId="2147483668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3858209044" sldId="2147483669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3211360116" sldId="2147483670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2923302294" sldId="2147483671"/>
          </pc:sldLayoutMkLst>
        </pc:sldLayoutChg>
        <pc:sldLayoutChg chg="add del">
          <pc:chgData name="Vishal Kanna Natarajan Manohar" userId="fbb174c13d675538" providerId="LiveId" clId="{F2D662AD-5C8C-4941-91F9-1B14D874D706}" dt="2024-04-17T02:31:49.479" v="65" actId="26606"/>
          <pc:sldLayoutMkLst>
            <pc:docMk/>
            <pc:sldMasterMk cId="536010958" sldId="2147483673"/>
            <pc:sldLayoutMk cId="3760015125" sldId="2147483672"/>
          </pc:sldLayoutMkLst>
        </pc:sldLayoutChg>
      </pc:sldMasterChg>
      <pc:sldMasterChg chg="add del addSldLayout delSldLayout">
        <pc:chgData name="Vishal Kanna Natarajan Manohar" userId="fbb174c13d675538" providerId="LiveId" clId="{F2D662AD-5C8C-4941-91F9-1B14D874D706}" dt="2024-04-17T02:31:50.443" v="67" actId="26606"/>
        <pc:sldMasterMkLst>
          <pc:docMk/>
          <pc:sldMasterMk cId="1232653007" sldId="2147483712"/>
        </pc:sldMasterMkLst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2670189085" sldId="2147483701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1464703199" sldId="2147483702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2034974988" sldId="2147483703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840112618" sldId="2147483704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3233938713" sldId="2147483705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3942140000" sldId="2147483706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101040409" sldId="2147483707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3053878174" sldId="2147483708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2744404680" sldId="2147483709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387330494" sldId="2147483710"/>
          </pc:sldLayoutMkLst>
        </pc:sldLayoutChg>
        <pc:sldLayoutChg chg="add del">
          <pc:chgData name="Vishal Kanna Natarajan Manohar" userId="fbb174c13d675538" providerId="LiveId" clId="{F2D662AD-5C8C-4941-91F9-1B14D874D706}" dt="2024-04-17T02:31:50.443" v="67" actId="26606"/>
          <pc:sldLayoutMkLst>
            <pc:docMk/>
            <pc:sldMasterMk cId="1232653007" sldId="2147483712"/>
            <pc:sldLayoutMk cId="3121756900" sldId="2147483711"/>
          </pc:sldLayoutMkLst>
        </pc:sldLayoutChg>
      </pc:sldMasterChg>
      <pc:sldMasterChg chg="add addSldLayout">
        <pc:chgData name="Vishal Kanna Natarajan Manohar" userId="fbb174c13d675538" providerId="LiveId" clId="{F2D662AD-5C8C-4941-91F9-1B14D874D706}" dt="2024-04-17T02:31:50.503" v="68" actId="26606"/>
        <pc:sldMasterMkLst>
          <pc:docMk/>
          <pc:sldMasterMk cId="2533729177" sldId="2147483725"/>
        </pc:sldMasterMkLst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3906100157" sldId="2147483714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2434382200" sldId="2147483715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1082284964" sldId="2147483716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2208879232" sldId="2147483717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2513490662" sldId="2147483718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3466774447" sldId="2147483719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364179925" sldId="2147483720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1814151314" sldId="2147483721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210383446" sldId="2147483722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4048525848" sldId="2147483723"/>
          </pc:sldLayoutMkLst>
        </pc:sldLayoutChg>
        <pc:sldLayoutChg chg="add">
          <pc:chgData name="Vishal Kanna Natarajan Manohar" userId="fbb174c13d675538" providerId="LiveId" clId="{F2D662AD-5C8C-4941-91F9-1B14D874D706}" dt="2024-04-17T02:31:50.503" v="68" actId="26606"/>
          <pc:sldLayoutMkLst>
            <pc:docMk/>
            <pc:sldMasterMk cId="2533729177" sldId="2147483725"/>
            <pc:sldLayoutMk cId="1835307655" sldId="2147483724"/>
          </pc:sldLayoutMkLst>
        </pc:sldLayoutChg>
      </pc:sldMasterChg>
    </pc:docChg>
  </pc:docChgLst>
  <pc:docChgLst>
    <pc:chgData name="Vishal Kanna Natarajan Manohar" userId="fbb174c13d675538" providerId="LiveId" clId="{CC95AE54-9C35-4487-8543-04C2D34E05F5}"/>
    <pc:docChg chg="undo redo custSel addSld delSld modSld sldOrd">
      <pc:chgData name="Vishal Kanna Natarajan Manohar" userId="fbb174c13d675538" providerId="LiveId" clId="{CC95AE54-9C35-4487-8543-04C2D34E05F5}" dt="2024-04-22T02:27:07.683" v="4183" actId="14100"/>
      <pc:docMkLst>
        <pc:docMk/>
      </pc:docMkLst>
      <pc:sldChg chg="del">
        <pc:chgData name="Vishal Kanna Natarajan Manohar" userId="fbb174c13d675538" providerId="LiveId" clId="{CC95AE54-9C35-4487-8543-04C2D34E05F5}" dt="2024-04-21T05:01:32.724" v="2782" actId="2696"/>
        <pc:sldMkLst>
          <pc:docMk/>
          <pc:sldMk cId="4257286358" sldId="257"/>
        </pc:sldMkLst>
      </pc:sldChg>
      <pc:sldChg chg="addSp delSp modSp mod delAnim modAnim modNotesTx">
        <pc:chgData name="Vishal Kanna Natarajan Manohar" userId="fbb174c13d675538" providerId="LiveId" clId="{CC95AE54-9C35-4487-8543-04C2D34E05F5}" dt="2024-04-22T02:03:18.758" v="3464" actId="1076"/>
        <pc:sldMkLst>
          <pc:docMk/>
          <pc:sldMk cId="322410982" sldId="262"/>
        </pc:sldMkLst>
        <pc:spChg chg="mod">
          <ac:chgData name="Vishal Kanna Natarajan Manohar" userId="fbb174c13d675538" providerId="LiveId" clId="{CC95AE54-9C35-4487-8543-04C2D34E05F5}" dt="2024-04-22T02:02:58.047" v="3460" actId="20577"/>
          <ac:spMkLst>
            <pc:docMk/>
            <pc:sldMk cId="322410982" sldId="262"/>
            <ac:spMk id="2" creationId="{6E3E5DAC-5286-3855-C5D7-DF16887FBBB8}"/>
          </ac:spMkLst>
        </pc:spChg>
        <pc:spChg chg="mod">
          <ac:chgData name="Vishal Kanna Natarajan Manohar" userId="fbb174c13d675538" providerId="LiveId" clId="{CC95AE54-9C35-4487-8543-04C2D34E05F5}" dt="2024-04-22T02:03:18.758" v="3464" actId="1076"/>
          <ac:spMkLst>
            <pc:docMk/>
            <pc:sldMk cId="322410982" sldId="262"/>
            <ac:spMk id="3" creationId="{A8C27860-43C9-BA03-CEE2-9DA890D4AC48}"/>
          </ac:spMkLst>
        </pc:spChg>
        <pc:spChg chg="add del mod">
          <ac:chgData name="Vishal Kanna Natarajan Manohar" userId="fbb174c13d675538" providerId="LiveId" clId="{CC95AE54-9C35-4487-8543-04C2D34E05F5}" dt="2024-04-18T23:57:47.680" v="2142" actId="478"/>
          <ac:spMkLst>
            <pc:docMk/>
            <pc:sldMk cId="322410982" sldId="262"/>
            <ac:spMk id="4" creationId="{5546E359-C746-FD0D-245D-2FD95CAD0D39}"/>
          </ac:spMkLst>
        </pc:spChg>
        <pc:spChg chg="add mod">
          <ac:chgData name="Vishal Kanna Natarajan Manohar" userId="fbb174c13d675538" providerId="LiveId" clId="{CC95AE54-9C35-4487-8543-04C2D34E05F5}" dt="2024-04-22T01:12:48.736" v="3162" actId="14100"/>
          <ac:spMkLst>
            <pc:docMk/>
            <pc:sldMk cId="322410982" sldId="262"/>
            <ac:spMk id="4" creationId="{6E4725F2-1A76-A307-DFC3-39B30110226C}"/>
          </ac:spMkLst>
        </pc:spChg>
        <pc:picChg chg="add del mod ord">
          <ac:chgData name="Vishal Kanna Natarajan Manohar" userId="fbb174c13d675538" providerId="LiveId" clId="{CC95AE54-9C35-4487-8543-04C2D34E05F5}" dt="2024-04-19T01:38:09.401" v="2337" actId="478"/>
          <ac:picMkLst>
            <pc:docMk/>
            <pc:sldMk cId="322410982" sldId="262"/>
            <ac:picMk id="5" creationId="{6C3FA5F0-97F9-15B5-CF58-21F2EE468990}"/>
          </ac:picMkLst>
        </pc:picChg>
        <pc:picChg chg="add mod ord">
          <ac:chgData name="Vishal Kanna Natarajan Manohar" userId="fbb174c13d675538" providerId="LiveId" clId="{CC95AE54-9C35-4487-8543-04C2D34E05F5}" dt="2024-04-22T01:12:55.454" v="3164" actId="1076"/>
          <ac:picMkLst>
            <pc:docMk/>
            <pc:sldMk cId="322410982" sldId="262"/>
            <ac:picMk id="7" creationId="{E2E5C45F-E115-3B00-A6CF-78E8163987EF}"/>
          </ac:picMkLst>
        </pc:picChg>
        <pc:picChg chg="del mod">
          <ac:chgData name="Vishal Kanna Natarajan Manohar" userId="fbb174c13d675538" providerId="LiveId" clId="{CC95AE54-9C35-4487-8543-04C2D34E05F5}" dt="2024-04-19T01:39:15.398" v="2350" actId="478"/>
          <ac:picMkLst>
            <pc:docMk/>
            <pc:sldMk cId="322410982" sldId="262"/>
            <ac:picMk id="9" creationId="{7907413D-825C-D25A-5AEA-538D4D3DC4BE}"/>
          </ac:picMkLst>
        </pc:picChg>
      </pc:sldChg>
      <pc:sldChg chg="modSp mod">
        <pc:chgData name="Vishal Kanna Natarajan Manohar" userId="fbb174c13d675538" providerId="LiveId" clId="{CC95AE54-9C35-4487-8543-04C2D34E05F5}" dt="2024-04-18T03:44:37.187" v="295" actId="20577"/>
        <pc:sldMkLst>
          <pc:docMk/>
          <pc:sldMk cId="1948473118" sldId="263"/>
        </pc:sldMkLst>
        <pc:spChg chg="mod">
          <ac:chgData name="Vishal Kanna Natarajan Manohar" userId="fbb174c13d675538" providerId="LiveId" clId="{CC95AE54-9C35-4487-8543-04C2D34E05F5}" dt="2024-04-18T03:44:37.187" v="295" actId="20577"/>
          <ac:spMkLst>
            <pc:docMk/>
            <pc:sldMk cId="1948473118" sldId="263"/>
            <ac:spMk id="3" creationId="{42E2F27F-2839-7F41-9C2D-25847A9F0D0B}"/>
          </ac:spMkLst>
        </pc:spChg>
      </pc:sldChg>
      <pc:sldChg chg="addSp delSp modSp mod modNotesTx">
        <pc:chgData name="Vishal Kanna Natarajan Manohar" userId="fbb174c13d675538" providerId="LiveId" clId="{CC95AE54-9C35-4487-8543-04C2D34E05F5}" dt="2024-04-21T03:56:47.668" v="2579" actId="20577"/>
        <pc:sldMkLst>
          <pc:docMk/>
          <pc:sldMk cId="1230537474" sldId="264"/>
        </pc:sldMkLst>
        <pc:picChg chg="add del mod">
          <ac:chgData name="Vishal Kanna Natarajan Manohar" userId="fbb174c13d675538" providerId="LiveId" clId="{CC95AE54-9C35-4487-8543-04C2D34E05F5}" dt="2024-04-18T00:17:46.538" v="5" actId="478"/>
          <ac:picMkLst>
            <pc:docMk/>
            <pc:sldMk cId="1230537474" sldId="264"/>
            <ac:picMk id="6" creationId="{770C7997-FC85-5CFD-67D8-3BE775561E78}"/>
          </ac:picMkLst>
        </pc:picChg>
        <pc:picChg chg="add del mod">
          <ac:chgData name="Vishal Kanna Natarajan Manohar" userId="fbb174c13d675538" providerId="LiveId" clId="{CC95AE54-9C35-4487-8543-04C2D34E05F5}" dt="2024-04-18T00:19:47.263" v="11" actId="478"/>
          <ac:picMkLst>
            <pc:docMk/>
            <pc:sldMk cId="1230537474" sldId="264"/>
            <ac:picMk id="8" creationId="{03848917-7FCB-5B44-C188-6CE413F2538E}"/>
          </ac:picMkLst>
        </pc:picChg>
        <pc:picChg chg="add mod">
          <ac:chgData name="Vishal Kanna Natarajan Manohar" userId="fbb174c13d675538" providerId="LiveId" clId="{CC95AE54-9C35-4487-8543-04C2D34E05F5}" dt="2024-04-18T00:20:45.769" v="17" actId="14100"/>
          <ac:picMkLst>
            <pc:docMk/>
            <pc:sldMk cId="1230537474" sldId="264"/>
            <ac:picMk id="1026" creationId="{5001F9BC-08F3-5E07-B70A-DF291793D28A}"/>
          </ac:picMkLst>
        </pc:picChg>
      </pc:sldChg>
      <pc:sldChg chg="addSp delSp modSp mod ord modNotesTx">
        <pc:chgData name="Vishal Kanna Natarajan Manohar" userId="fbb174c13d675538" providerId="LiveId" clId="{CC95AE54-9C35-4487-8543-04C2D34E05F5}" dt="2024-04-22T02:27:07.683" v="4183" actId="14100"/>
        <pc:sldMkLst>
          <pc:docMk/>
          <pc:sldMk cId="4057208334" sldId="265"/>
        </pc:sldMkLst>
        <pc:spChg chg="mod">
          <ac:chgData name="Vishal Kanna Natarajan Manohar" userId="fbb174c13d675538" providerId="LiveId" clId="{CC95AE54-9C35-4487-8543-04C2D34E05F5}" dt="2024-04-22T02:04:04.236" v="3466" actId="1076"/>
          <ac:spMkLst>
            <pc:docMk/>
            <pc:sldMk cId="4057208334" sldId="265"/>
            <ac:spMk id="2" creationId="{DC25D46C-496D-C683-93C4-030DC402C73F}"/>
          </ac:spMkLst>
        </pc:spChg>
        <pc:spChg chg="mod">
          <ac:chgData name="Vishal Kanna Natarajan Manohar" userId="fbb174c13d675538" providerId="LiveId" clId="{CC95AE54-9C35-4487-8543-04C2D34E05F5}" dt="2024-04-22T01:47:43.171" v="3371" actId="20577"/>
          <ac:spMkLst>
            <pc:docMk/>
            <pc:sldMk cId="4057208334" sldId="265"/>
            <ac:spMk id="3" creationId="{7C4F8A25-11A4-9C3C-AC6C-12EB034C1F8A}"/>
          </ac:spMkLst>
        </pc:spChg>
        <pc:spChg chg="add del mod">
          <ac:chgData name="Vishal Kanna Natarajan Manohar" userId="fbb174c13d675538" providerId="LiveId" clId="{CC95AE54-9C35-4487-8543-04C2D34E05F5}" dt="2024-04-22T02:18:20.058" v="3821" actId="478"/>
          <ac:spMkLst>
            <pc:docMk/>
            <pc:sldMk cId="4057208334" sldId="265"/>
            <ac:spMk id="4" creationId="{124E88EB-3D54-78EE-C333-8B5D2E45C760}"/>
          </ac:spMkLst>
        </pc:spChg>
        <pc:spChg chg="add mod">
          <ac:chgData name="Vishal Kanna Natarajan Manohar" userId="fbb174c13d675538" providerId="LiveId" clId="{CC95AE54-9C35-4487-8543-04C2D34E05F5}" dt="2024-04-22T02:26:03.291" v="4174"/>
          <ac:spMkLst>
            <pc:docMk/>
            <pc:sldMk cId="4057208334" sldId="265"/>
            <ac:spMk id="7" creationId="{D60799CE-CA47-9394-AD23-7A59A9AB988D}"/>
          </ac:spMkLst>
        </pc:spChg>
        <pc:spChg chg="add mod">
          <ac:chgData name="Vishal Kanna Natarajan Manohar" userId="fbb174c13d675538" providerId="LiveId" clId="{CC95AE54-9C35-4487-8543-04C2D34E05F5}" dt="2024-04-22T02:24:29.861" v="4158" actId="1076"/>
          <ac:spMkLst>
            <pc:docMk/>
            <pc:sldMk cId="4057208334" sldId="265"/>
            <ac:spMk id="17" creationId="{11572994-6C81-D7A3-2094-3BE0B934B4B3}"/>
          </ac:spMkLst>
        </pc:spChg>
        <pc:spChg chg="add mod">
          <ac:chgData name="Vishal Kanna Natarajan Manohar" userId="fbb174c13d675538" providerId="LiveId" clId="{CC95AE54-9C35-4487-8543-04C2D34E05F5}" dt="2024-04-22T02:25:00.474" v="4165" actId="14100"/>
          <ac:spMkLst>
            <pc:docMk/>
            <pc:sldMk cId="4057208334" sldId="265"/>
            <ac:spMk id="18" creationId="{C17755AA-5E0D-5DB1-BD51-AE067851640F}"/>
          </ac:spMkLst>
        </pc:spChg>
        <pc:spChg chg="add mod">
          <ac:chgData name="Vishal Kanna Natarajan Manohar" userId="fbb174c13d675538" providerId="LiveId" clId="{CC95AE54-9C35-4487-8543-04C2D34E05F5}" dt="2024-04-22T02:25:55.099" v="4172" actId="14100"/>
          <ac:spMkLst>
            <pc:docMk/>
            <pc:sldMk cId="4057208334" sldId="265"/>
            <ac:spMk id="19" creationId="{2A86A2FC-0C09-1BD8-809A-ED7E5829F174}"/>
          </ac:spMkLst>
        </pc:spChg>
        <pc:spChg chg="add del">
          <ac:chgData name="Vishal Kanna Natarajan Manohar" userId="fbb174c13d675538" providerId="LiveId" clId="{CC95AE54-9C35-4487-8543-04C2D34E05F5}" dt="2024-04-22T02:26:08.166" v="4176" actId="22"/>
          <ac:spMkLst>
            <pc:docMk/>
            <pc:sldMk cId="4057208334" sldId="265"/>
            <ac:spMk id="21" creationId="{67F5F2E4-0FFC-C6A0-83CA-5534172D6E8D}"/>
          </ac:spMkLst>
        </pc:spChg>
        <pc:spChg chg="add mod">
          <ac:chgData name="Vishal Kanna Natarajan Manohar" userId="fbb174c13d675538" providerId="LiveId" clId="{CC95AE54-9C35-4487-8543-04C2D34E05F5}" dt="2024-04-22T02:27:07.683" v="4183" actId="14100"/>
          <ac:spMkLst>
            <pc:docMk/>
            <pc:sldMk cId="4057208334" sldId="265"/>
            <ac:spMk id="22" creationId="{8D2E5EF9-C61A-D831-99C5-99F1EB99964D}"/>
          </ac:spMkLst>
        </pc:spChg>
        <pc:picChg chg="add mod">
          <ac:chgData name="Vishal Kanna Natarajan Manohar" userId="fbb174c13d675538" providerId="LiveId" clId="{CC95AE54-9C35-4487-8543-04C2D34E05F5}" dt="2024-04-22T02:23:01.973" v="4146" actId="1076"/>
          <ac:picMkLst>
            <pc:docMk/>
            <pc:sldMk cId="4057208334" sldId="265"/>
            <ac:picMk id="5" creationId="{1555B4FF-F076-F00D-566A-439D88BC7519}"/>
          </ac:picMkLst>
        </pc:picChg>
        <pc:picChg chg="add del mod">
          <ac:chgData name="Vishal Kanna Natarajan Manohar" userId="fbb174c13d675538" providerId="LiveId" clId="{CC95AE54-9C35-4487-8543-04C2D34E05F5}" dt="2024-04-22T02:20:16.273" v="3897" actId="478"/>
          <ac:picMkLst>
            <pc:docMk/>
            <pc:sldMk cId="4057208334" sldId="265"/>
            <ac:picMk id="6" creationId="{B7FBA3B6-84B8-1F6E-0E63-EF558CAAC670}"/>
          </ac:picMkLst>
        </pc:picChg>
        <pc:picChg chg="add del mod">
          <ac:chgData name="Vishal Kanna Natarajan Manohar" userId="fbb174c13d675538" providerId="LiveId" clId="{CC95AE54-9C35-4487-8543-04C2D34E05F5}" dt="2024-04-22T01:57:20.458" v="3383" actId="478"/>
          <ac:picMkLst>
            <pc:docMk/>
            <pc:sldMk cId="4057208334" sldId="265"/>
            <ac:picMk id="7" creationId="{3988C332-78D9-2E2D-22F5-87582F857F81}"/>
          </ac:picMkLst>
        </pc:picChg>
        <pc:picChg chg="add mod">
          <ac:chgData name="Vishal Kanna Natarajan Manohar" userId="fbb174c13d675538" providerId="LiveId" clId="{CC95AE54-9C35-4487-8543-04C2D34E05F5}" dt="2024-04-22T02:23:03.802" v="4147" actId="1076"/>
          <ac:picMkLst>
            <pc:docMk/>
            <pc:sldMk cId="4057208334" sldId="265"/>
            <ac:picMk id="9" creationId="{323F1798-9F4D-D141-58BA-5FAD29868365}"/>
          </ac:picMkLst>
        </pc:picChg>
        <pc:cxnChg chg="add mod">
          <ac:chgData name="Vishal Kanna Natarajan Manohar" userId="fbb174c13d675538" providerId="LiveId" clId="{CC95AE54-9C35-4487-8543-04C2D34E05F5}" dt="2024-04-22T02:23:23.790" v="4150" actId="14100"/>
          <ac:cxnSpMkLst>
            <pc:docMk/>
            <pc:sldMk cId="4057208334" sldId="265"/>
            <ac:cxnSpMk id="10" creationId="{6BACA3B1-AA81-A21F-C8E3-AA7E9D11AB37}"/>
          </ac:cxnSpMkLst>
        </pc:cxnChg>
        <pc:cxnChg chg="add mod">
          <ac:chgData name="Vishal Kanna Natarajan Manohar" userId="fbb174c13d675538" providerId="LiveId" clId="{CC95AE54-9C35-4487-8543-04C2D34E05F5}" dt="2024-04-22T02:23:18.388" v="4149" actId="1076"/>
          <ac:cxnSpMkLst>
            <pc:docMk/>
            <pc:sldMk cId="4057208334" sldId="265"/>
            <ac:cxnSpMk id="12" creationId="{443B2181-C22B-7C9F-9A55-2ACBEF7CDD3A}"/>
          </ac:cxnSpMkLst>
        </pc:cxnChg>
      </pc:sldChg>
      <pc:sldChg chg="modSp mod modNotesTx">
        <pc:chgData name="Vishal Kanna Natarajan Manohar" userId="fbb174c13d675538" providerId="LiveId" clId="{CC95AE54-9C35-4487-8543-04C2D34E05F5}" dt="2024-04-21T04:58:02.899" v="2726" actId="20577"/>
        <pc:sldMkLst>
          <pc:docMk/>
          <pc:sldMk cId="2772608971" sldId="266"/>
        </pc:sldMkLst>
        <pc:picChg chg="mod">
          <ac:chgData name="Vishal Kanna Natarajan Manohar" userId="fbb174c13d675538" providerId="LiveId" clId="{CC95AE54-9C35-4487-8543-04C2D34E05F5}" dt="2024-04-18T00:09:55.584" v="3" actId="14100"/>
          <ac:picMkLst>
            <pc:docMk/>
            <pc:sldMk cId="2772608971" sldId="266"/>
            <ac:picMk id="8" creationId="{F72C7964-313F-E068-6004-C7F97DCA8A35}"/>
          </ac:picMkLst>
        </pc:picChg>
      </pc:sldChg>
      <pc:sldChg chg="addSp modSp add mod modNotesTx">
        <pc:chgData name="Vishal Kanna Natarajan Manohar" userId="fbb174c13d675538" providerId="LiveId" clId="{CC95AE54-9C35-4487-8543-04C2D34E05F5}" dt="2024-04-18T04:26:03.954" v="787" actId="14100"/>
        <pc:sldMkLst>
          <pc:docMk/>
          <pc:sldMk cId="1732822833" sldId="267"/>
        </pc:sldMkLst>
        <pc:spChg chg="mod">
          <ac:chgData name="Vishal Kanna Natarajan Manohar" userId="fbb174c13d675538" providerId="LiveId" clId="{CC95AE54-9C35-4487-8543-04C2D34E05F5}" dt="2024-04-18T03:40:35.597" v="172" actId="1076"/>
          <ac:spMkLst>
            <pc:docMk/>
            <pc:sldMk cId="1732822833" sldId="267"/>
            <ac:spMk id="2" creationId="{DC25D46C-496D-C683-93C4-030DC402C73F}"/>
          </ac:spMkLst>
        </pc:spChg>
        <pc:spChg chg="mod">
          <ac:chgData name="Vishal Kanna Natarajan Manohar" userId="fbb174c13d675538" providerId="LiveId" clId="{CC95AE54-9C35-4487-8543-04C2D34E05F5}" dt="2024-04-18T04:25:52.301" v="785" actId="20577"/>
          <ac:spMkLst>
            <pc:docMk/>
            <pc:sldMk cId="1732822833" sldId="267"/>
            <ac:spMk id="3" creationId="{7C4F8A25-11A4-9C3C-AC6C-12EB034C1F8A}"/>
          </ac:spMkLst>
        </pc:spChg>
        <pc:picChg chg="add mod">
          <ac:chgData name="Vishal Kanna Natarajan Manohar" userId="fbb174c13d675538" providerId="LiveId" clId="{CC95AE54-9C35-4487-8543-04C2D34E05F5}" dt="2024-04-18T03:53:56.501" v="582" actId="1076"/>
          <ac:picMkLst>
            <pc:docMk/>
            <pc:sldMk cId="1732822833" sldId="267"/>
            <ac:picMk id="2050" creationId="{0B822FB8-DDDC-6B16-0AD3-EB9BD8EFE915}"/>
          </ac:picMkLst>
        </pc:picChg>
        <pc:picChg chg="add mod">
          <ac:chgData name="Vishal Kanna Natarajan Manohar" userId="fbb174c13d675538" providerId="LiveId" clId="{CC95AE54-9C35-4487-8543-04C2D34E05F5}" dt="2024-04-18T04:26:03.954" v="787" actId="14100"/>
          <ac:picMkLst>
            <pc:docMk/>
            <pc:sldMk cId="1732822833" sldId="267"/>
            <ac:picMk id="2052" creationId="{7AA16295-9ABF-A422-3033-07E1023C179C}"/>
          </ac:picMkLst>
        </pc:picChg>
      </pc:sldChg>
      <pc:sldChg chg="addSp delSp modSp new mod modNotesTx">
        <pc:chgData name="Vishal Kanna Natarajan Manohar" userId="fbb174c13d675538" providerId="LiveId" clId="{CC95AE54-9C35-4487-8543-04C2D34E05F5}" dt="2024-04-21T05:07:36.358" v="2892" actId="20577"/>
        <pc:sldMkLst>
          <pc:docMk/>
          <pc:sldMk cId="2416813312" sldId="268"/>
        </pc:sldMkLst>
        <pc:spChg chg="mod">
          <ac:chgData name="Vishal Kanna Natarajan Manohar" userId="fbb174c13d675538" providerId="LiveId" clId="{CC95AE54-9C35-4487-8543-04C2D34E05F5}" dt="2024-04-18T03:56:35.891" v="611" actId="1076"/>
          <ac:spMkLst>
            <pc:docMk/>
            <pc:sldMk cId="2416813312" sldId="268"/>
            <ac:spMk id="2" creationId="{D1BC6F12-A82C-6E2C-86ED-AD692A7D531A}"/>
          </ac:spMkLst>
        </pc:spChg>
        <pc:spChg chg="del">
          <ac:chgData name="Vishal Kanna Natarajan Manohar" userId="fbb174c13d675538" providerId="LiveId" clId="{CC95AE54-9C35-4487-8543-04C2D34E05F5}" dt="2024-04-18T03:56:11.603" v="609"/>
          <ac:spMkLst>
            <pc:docMk/>
            <pc:sldMk cId="2416813312" sldId="268"/>
            <ac:spMk id="3" creationId="{01EA975A-6666-48E4-09D1-E29D897BEF08}"/>
          </ac:spMkLst>
        </pc:spChg>
        <pc:spChg chg="add mod">
          <ac:chgData name="Vishal Kanna Natarajan Manohar" userId="fbb174c13d675538" providerId="LiveId" clId="{CC95AE54-9C35-4487-8543-04C2D34E05F5}" dt="2024-04-18T04:30:12.236" v="867" actId="20577"/>
          <ac:spMkLst>
            <pc:docMk/>
            <pc:sldMk cId="2416813312" sldId="268"/>
            <ac:spMk id="11" creationId="{4162EA58-2A00-D6CD-CA83-6F3B760C3B78}"/>
          </ac:spMkLst>
        </pc:spChg>
        <pc:picChg chg="add mod">
          <ac:chgData name="Vishal Kanna Natarajan Manohar" userId="fbb174c13d675538" providerId="LiveId" clId="{CC95AE54-9C35-4487-8543-04C2D34E05F5}" dt="2024-04-18T04:28:56.372" v="857" actId="1076"/>
          <ac:picMkLst>
            <pc:docMk/>
            <pc:sldMk cId="2416813312" sldId="268"/>
            <ac:picMk id="4" creationId="{E0363B20-D61A-95AB-D1AB-90127CF8C598}"/>
          </ac:picMkLst>
        </pc:picChg>
        <pc:cxnChg chg="add mod">
          <ac:chgData name="Vishal Kanna Natarajan Manohar" userId="fbb174c13d675538" providerId="LiveId" clId="{CC95AE54-9C35-4487-8543-04C2D34E05F5}" dt="2024-04-18T04:29:14.851" v="859" actId="14100"/>
          <ac:cxnSpMkLst>
            <pc:docMk/>
            <pc:sldMk cId="2416813312" sldId="268"/>
            <ac:cxnSpMk id="5" creationId="{77E5D63A-A4A4-F88E-C25E-BB96C85ECB1A}"/>
          </ac:cxnSpMkLst>
        </pc:cxnChg>
        <pc:cxnChg chg="add del">
          <ac:chgData name="Vishal Kanna Natarajan Manohar" userId="fbb174c13d675538" providerId="LiveId" clId="{CC95AE54-9C35-4487-8543-04C2D34E05F5}" dt="2024-04-18T04:12:03.908" v="647" actId="11529"/>
          <ac:cxnSpMkLst>
            <pc:docMk/>
            <pc:sldMk cId="2416813312" sldId="268"/>
            <ac:cxnSpMk id="7" creationId="{5B1E506F-0A4A-C06F-FA87-7302BD247049}"/>
          </ac:cxnSpMkLst>
        </pc:cxnChg>
        <pc:cxnChg chg="add mod">
          <ac:chgData name="Vishal Kanna Natarajan Manohar" userId="fbb174c13d675538" providerId="LiveId" clId="{CC95AE54-9C35-4487-8543-04C2D34E05F5}" dt="2024-04-18T04:29:26.084" v="860" actId="1076"/>
          <ac:cxnSpMkLst>
            <pc:docMk/>
            <pc:sldMk cId="2416813312" sldId="268"/>
            <ac:cxnSpMk id="9" creationId="{B43A8370-B083-6A69-7BF1-D830C3754824}"/>
          </ac:cxnSpMkLst>
        </pc:cxnChg>
      </pc:sldChg>
      <pc:sldChg chg="modSp new del mod modNotesTx">
        <pc:chgData name="Vishal Kanna Natarajan Manohar" userId="fbb174c13d675538" providerId="LiveId" clId="{CC95AE54-9C35-4487-8543-04C2D34E05F5}" dt="2024-04-18T22:08:05.219" v="1071" actId="47"/>
        <pc:sldMkLst>
          <pc:docMk/>
          <pc:sldMk cId="3925094159" sldId="269"/>
        </pc:sldMkLst>
        <pc:spChg chg="mod">
          <ac:chgData name="Vishal Kanna Natarajan Manohar" userId="fbb174c13d675538" providerId="LiveId" clId="{CC95AE54-9C35-4487-8543-04C2D34E05F5}" dt="2024-04-18T22:00:11.591" v="981" actId="1076"/>
          <ac:spMkLst>
            <pc:docMk/>
            <pc:sldMk cId="3925094159" sldId="269"/>
            <ac:spMk id="2" creationId="{1E82B0AA-CFE7-077E-2E66-A4F2FD51581E}"/>
          </ac:spMkLst>
        </pc:spChg>
        <pc:spChg chg="mod">
          <ac:chgData name="Vishal Kanna Natarajan Manohar" userId="fbb174c13d675538" providerId="LiveId" clId="{CC95AE54-9C35-4487-8543-04C2D34E05F5}" dt="2024-04-18T22:04:17.735" v="1058" actId="403"/>
          <ac:spMkLst>
            <pc:docMk/>
            <pc:sldMk cId="3925094159" sldId="269"/>
            <ac:spMk id="3" creationId="{BAAB83EF-2C0C-D040-0A21-A783764A5F95}"/>
          </ac:spMkLst>
        </pc:spChg>
      </pc:sldChg>
      <pc:sldChg chg="addSp modSp new mod">
        <pc:chgData name="Vishal Kanna Natarajan Manohar" userId="fbb174c13d675538" providerId="LiveId" clId="{CC95AE54-9C35-4487-8543-04C2D34E05F5}" dt="2024-04-18T22:48:22.770" v="1874" actId="1076"/>
        <pc:sldMkLst>
          <pc:docMk/>
          <pc:sldMk cId="3972542859" sldId="270"/>
        </pc:sldMkLst>
        <pc:spChg chg="mod">
          <ac:chgData name="Vishal Kanna Natarajan Manohar" userId="fbb174c13d675538" providerId="LiveId" clId="{CC95AE54-9C35-4487-8543-04C2D34E05F5}" dt="2024-04-18T22:07:46.311" v="1069" actId="122"/>
          <ac:spMkLst>
            <pc:docMk/>
            <pc:sldMk cId="3972542859" sldId="270"/>
            <ac:spMk id="2" creationId="{D69B94FB-14D7-8B95-E2AB-39954B46702F}"/>
          </ac:spMkLst>
        </pc:spChg>
        <pc:spChg chg="mod">
          <ac:chgData name="Vishal Kanna Natarajan Manohar" userId="fbb174c13d675538" providerId="LiveId" clId="{CC95AE54-9C35-4487-8543-04C2D34E05F5}" dt="2024-04-18T22:48:22.770" v="1874" actId="1076"/>
          <ac:spMkLst>
            <pc:docMk/>
            <pc:sldMk cId="3972542859" sldId="270"/>
            <ac:spMk id="3" creationId="{66F8F776-1B99-C64C-B92E-DD51CBA71C54}"/>
          </ac:spMkLst>
        </pc:spChg>
        <pc:picChg chg="add mod ord">
          <ac:chgData name="Vishal Kanna Natarajan Manohar" userId="fbb174c13d675538" providerId="LiveId" clId="{CC95AE54-9C35-4487-8543-04C2D34E05F5}" dt="2024-04-18T22:45:38.871" v="1853" actId="1076"/>
          <ac:picMkLst>
            <pc:docMk/>
            <pc:sldMk cId="3972542859" sldId="270"/>
            <ac:picMk id="4" creationId="{EC377F2F-B40A-C03D-9DE5-7F472E7FE5FC}"/>
          </ac:picMkLst>
        </pc:picChg>
      </pc:sldChg>
      <pc:sldChg chg="addSp modSp add mod modNotesTx">
        <pc:chgData name="Vishal Kanna Natarajan Manohar" userId="fbb174c13d675538" providerId="LiveId" clId="{CC95AE54-9C35-4487-8543-04C2D34E05F5}" dt="2024-04-18T22:48:11.697" v="1873" actId="1076"/>
        <pc:sldMkLst>
          <pc:docMk/>
          <pc:sldMk cId="555030999" sldId="271"/>
        </pc:sldMkLst>
        <pc:spChg chg="mod">
          <ac:chgData name="Vishal Kanna Natarajan Manohar" userId="fbb174c13d675538" providerId="LiveId" clId="{CC95AE54-9C35-4487-8543-04C2D34E05F5}" dt="2024-04-18T22:48:11.697" v="1873" actId="1076"/>
          <ac:spMkLst>
            <pc:docMk/>
            <pc:sldMk cId="555030999" sldId="271"/>
            <ac:spMk id="3" creationId="{66F8F776-1B99-C64C-B92E-DD51CBA71C54}"/>
          </ac:spMkLst>
        </pc:spChg>
        <pc:picChg chg="add mod">
          <ac:chgData name="Vishal Kanna Natarajan Manohar" userId="fbb174c13d675538" providerId="LiveId" clId="{CC95AE54-9C35-4487-8543-04C2D34E05F5}" dt="2024-04-18T22:47:57.390" v="1872" actId="14100"/>
          <ac:picMkLst>
            <pc:docMk/>
            <pc:sldMk cId="555030999" sldId="271"/>
            <ac:picMk id="4" creationId="{EFA096E4-76E4-0C15-AB5A-A53427015490}"/>
          </ac:picMkLst>
        </pc:picChg>
        <pc:picChg chg="add">
          <ac:chgData name="Vishal Kanna Natarajan Manohar" userId="fbb174c13d675538" providerId="LiveId" clId="{CC95AE54-9C35-4487-8543-04C2D34E05F5}" dt="2024-04-18T22:46:42.787" v="1855"/>
          <ac:picMkLst>
            <pc:docMk/>
            <pc:sldMk cId="555030999" sldId="271"/>
            <ac:picMk id="1026" creationId="{A98DFE14-983E-39F3-C2F9-DF1CEBABDD74}"/>
          </ac:picMkLst>
        </pc:picChg>
        <pc:picChg chg="add mod">
          <ac:chgData name="Vishal Kanna Natarajan Manohar" userId="fbb174c13d675538" providerId="LiveId" clId="{CC95AE54-9C35-4487-8543-04C2D34E05F5}" dt="2024-04-18T22:47:38.796" v="1866" actId="14100"/>
          <ac:picMkLst>
            <pc:docMk/>
            <pc:sldMk cId="555030999" sldId="271"/>
            <ac:picMk id="1028" creationId="{6C78BF9A-191D-0163-135C-811C6F5CE809}"/>
          </ac:picMkLst>
        </pc:picChg>
      </pc:sldChg>
      <pc:sldChg chg="addSp modSp add mod modNotesTx">
        <pc:chgData name="Vishal Kanna Natarajan Manohar" userId="fbb174c13d675538" providerId="LiveId" clId="{CC95AE54-9C35-4487-8543-04C2D34E05F5}" dt="2024-04-18T23:04:39.381" v="1909" actId="1076"/>
        <pc:sldMkLst>
          <pc:docMk/>
          <pc:sldMk cId="4906280" sldId="272"/>
        </pc:sldMkLst>
        <pc:spChg chg="mod">
          <ac:chgData name="Vishal Kanna Natarajan Manohar" userId="fbb174c13d675538" providerId="LiveId" clId="{CC95AE54-9C35-4487-8543-04C2D34E05F5}" dt="2024-04-18T23:04:39.381" v="1909" actId="1076"/>
          <ac:spMkLst>
            <pc:docMk/>
            <pc:sldMk cId="4906280" sldId="272"/>
            <ac:spMk id="3" creationId="{66F8F776-1B99-C64C-B92E-DD51CBA71C54}"/>
          </ac:spMkLst>
        </pc:spChg>
        <pc:picChg chg="add mod">
          <ac:chgData name="Vishal Kanna Natarajan Manohar" userId="fbb174c13d675538" providerId="LiveId" clId="{CC95AE54-9C35-4487-8543-04C2D34E05F5}" dt="2024-04-18T22:49:26.392" v="1881" actId="14100"/>
          <ac:picMkLst>
            <pc:docMk/>
            <pc:sldMk cId="4906280" sldId="272"/>
            <ac:picMk id="4" creationId="{B92CFCD1-40EA-AE89-6EC2-987FFAA4A945}"/>
          </ac:picMkLst>
        </pc:picChg>
      </pc:sldChg>
      <pc:sldChg chg="addSp modSp add mod modNotesTx">
        <pc:chgData name="Vishal Kanna Natarajan Manohar" userId="fbb174c13d675538" providerId="LiveId" clId="{CC95AE54-9C35-4487-8543-04C2D34E05F5}" dt="2024-04-18T22:54:38.720" v="1907" actId="14100"/>
        <pc:sldMkLst>
          <pc:docMk/>
          <pc:sldMk cId="522137545" sldId="273"/>
        </pc:sldMkLst>
        <pc:spChg chg="mod">
          <ac:chgData name="Vishal Kanna Natarajan Manohar" userId="fbb174c13d675538" providerId="LiveId" clId="{CC95AE54-9C35-4487-8543-04C2D34E05F5}" dt="2024-04-18T22:52:56.224" v="1898" actId="14100"/>
          <ac:spMkLst>
            <pc:docMk/>
            <pc:sldMk cId="522137545" sldId="273"/>
            <ac:spMk id="3" creationId="{66F8F776-1B99-C64C-B92E-DD51CBA71C54}"/>
          </ac:spMkLst>
        </pc:spChg>
        <pc:picChg chg="add mod">
          <ac:chgData name="Vishal Kanna Natarajan Manohar" userId="fbb174c13d675538" providerId="LiveId" clId="{CC95AE54-9C35-4487-8543-04C2D34E05F5}" dt="2024-04-18T22:54:38.720" v="1907" actId="14100"/>
          <ac:picMkLst>
            <pc:docMk/>
            <pc:sldMk cId="522137545" sldId="273"/>
            <ac:picMk id="4" creationId="{011B36AF-7E76-4365-7789-32A297B0B37C}"/>
          </ac:picMkLst>
        </pc:picChg>
      </pc:sldChg>
      <pc:sldChg chg="addSp modSp add mod modNotesTx">
        <pc:chgData name="Vishal Kanna Natarajan Manohar" userId="fbb174c13d675538" providerId="LiveId" clId="{CC95AE54-9C35-4487-8543-04C2D34E05F5}" dt="2024-04-19T02:37:25.542" v="2473"/>
        <pc:sldMkLst>
          <pc:docMk/>
          <pc:sldMk cId="2148582220" sldId="274"/>
        </pc:sldMkLst>
        <pc:spChg chg="mod">
          <ac:chgData name="Vishal Kanna Natarajan Manohar" userId="fbb174c13d675538" providerId="LiveId" clId="{CC95AE54-9C35-4487-8543-04C2D34E05F5}" dt="2024-04-18T23:04:29.592" v="1908" actId="1076"/>
          <ac:spMkLst>
            <pc:docMk/>
            <pc:sldMk cId="2148582220" sldId="274"/>
            <ac:spMk id="3" creationId="{66F8F776-1B99-C64C-B92E-DD51CBA71C54}"/>
          </ac:spMkLst>
        </pc:spChg>
        <pc:picChg chg="add mod">
          <ac:chgData name="Vishal Kanna Natarajan Manohar" userId="fbb174c13d675538" providerId="LiveId" clId="{CC95AE54-9C35-4487-8543-04C2D34E05F5}" dt="2024-04-19T02:37:25.542" v="2473"/>
          <ac:picMkLst>
            <pc:docMk/>
            <pc:sldMk cId="2148582220" sldId="274"/>
            <ac:picMk id="4" creationId="{F90530B3-0FBC-63FB-00DE-2D14D04BC137}"/>
          </ac:picMkLst>
        </pc:picChg>
      </pc:sldChg>
      <pc:sldChg chg="addSp modSp new mod">
        <pc:chgData name="Vishal Kanna Natarajan Manohar" userId="fbb174c13d675538" providerId="LiveId" clId="{CC95AE54-9C35-4487-8543-04C2D34E05F5}" dt="2024-04-18T23:48:58.529" v="2068" actId="14100"/>
        <pc:sldMkLst>
          <pc:docMk/>
          <pc:sldMk cId="1971600308" sldId="275"/>
        </pc:sldMkLst>
        <pc:spChg chg="mod">
          <ac:chgData name="Vishal Kanna Natarajan Manohar" userId="fbb174c13d675538" providerId="LiveId" clId="{CC95AE54-9C35-4487-8543-04C2D34E05F5}" dt="2024-04-18T23:25:13.046" v="1955" actId="1076"/>
          <ac:spMkLst>
            <pc:docMk/>
            <pc:sldMk cId="1971600308" sldId="275"/>
            <ac:spMk id="2" creationId="{958774A3-4A69-2341-E217-066F24CE915F}"/>
          </ac:spMkLst>
        </pc:spChg>
        <pc:spChg chg="mod">
          <ac:chgData name="Vishal Kanna Natarajan Manohar" userId="fbb174c13d675538" providerId="LiveId" clId="{CC95AE54-9C35-4487-8543-04C2D34E05F5}" dt="2024-04-18T23:40:59.789" v="1989" actId="5793"/>
          <ac:spMkLst>
            <pc:docMk/>
            <pc:sldMk cId="1971600308" sldId="275"/>
            <ac:spMk id="3" creationId="{4E53A68F-7268-3DF1-9208-B8EB8EF22C83}"/>
          </ac:spMkLst>
        </pc:spChg>
        <pc:spChg chg="add">
          <ac:chgData name="Vishal Kanna Natarajan Manohar" userId="fbb174c13d675538" providerId="LiveId" clId="{CC95AE54-9C35-4487-8543-04C2D34E05F5}" dt="2024-04-18T23:48:17.180" v="2061"/>
          <ac:spMkLst>
            <pc:docMk/>
            <pc:sldMk cId="1971600308" sldId="275"/>
            <ac:spMk id="4" creationId="{3E7EE888-A7E7-2769-3854-3411D1FC690E}"/>
          </ac:spMkLst>
        </pc:spChg>
        <pc:spChg chg="add">
          <ac:chgData name="Vishal Kanna Natarajan Manohar" userId="fbb174c13d675538" providerId="LiveId" clId="{CC95AE54-9C35-4487-8543-04C2D34E05F5}" dt="2024-04-18T23:48:25.498" v="2062"/>
          <ac:spMkLst>
            <pc:docMk/>
            <pc:sldMk cId="1971600308" sldId="275"/>
            <ac:spMk id="5" creationId="{64917EA1-CD48-FB9C-FBDF-C40E1DA5C2D7}"/>
          </ac:spMkLst>
        </pc:spChg>
        <pc:picChg chg="add mod">
          <ac:chgData name="Vishal Kanna Natarajan Manohar" userId="fbb174c13d675538" providerId="LiveId" clId="{CC95AE54-9C35-4487-8543-04C2D34E05F5}" dt="2024-04-18T23:48:58.529" v="2068" actId="14100"/>
          <ac:picMkLst>
            <pc:docMk/>
            <pc:sldMk cId="1971600308" sldId="275"/>
            <ac:picMk id="4102" creationId="{63359737-A8F0-E957-F5D9-BE6E4ADD9BE1}"/>
          </ac:picMkLst>
        </pc:picChg>
      </pc:sldChg>
      <pc:sldChg chg="addSp modSp add mod">
        <pc:chgData name="Vishal Kanna Natarajan Manohar" userId="fbb174c13d675538" providerId="LiveId" clId="{CC95AE54-9C35-4487-8543-04C2D34E05F5}" dt="2024-04-18T23:47:44.491" v="2060" actId="14100"/>
        <pc:sldMkLst>
          <pc:docMk/>
          <pc:sldMk cId="3137873179" sldId="276"/>
        </pc:sldMkLst>
        <pc:spChg chg="mod">
          <ac:chgData name="Vishal Kanna Natarajan Manohar" userId="fbb174c13d675538" providerId="LiveId" clId="{CC95AE54-9C35-4487-8543-04C2D34E05F5}" dt="2024-04-18T23:40:38.293" v="1985" actId="403"/>
          <ac:spMkLst>
            <pc:docMk/>
            <pc:sldMk cId="3137873179" sldId="276"/>
            <ac:spMk id="3" creationId="{4E53A68F-7268-3DF1-9208-B8EB8EF22C83}"/>
          </ac:spMkLst>
        </pc:spChg>
        <pc:picChg chg="add mod">
          <ac:chgData name="Vishal Kanna Natarajan Manohar" userId="fbb174c13d675538" providerId="LiveId" clId="{CC95AE54-9C35-4487-8543-04C2D34E05F5}" dt="2024-04-18T23:47:44.491" v="2060" actId="14100"/>
          <ac:picMkLst>
            <pc:docMk/>
            <pc:sldMk cId="3137873179" sldId="276"/>
            <ac:picMk id="3074" creationId="{761FD06A-1A2A-B5E8-45EA-806BD5E143C5}"/>
          </ac:picMkLst>
        </pc:picChg>
      </pc:sldChg>
      <pc:sldChg chg="addSp modSp add mod">
        <pc:chgData name="Vishal Kanna Natarajan Manohar" userId="fbb174c13d675538" providerId="LiveId" clId="{CC95AE54-9C35-4487-8543-04C2D34E05F5}" dt="2024-04-18T23:46:35.846" v="2054" actId="14100"/>
        <pc:sldMkLst>
          <pc:docMk/>
          <pc:sldMk cId="4221773636" sldId="277"/>
        </pc:sldMkLst>
        <pc:spChg chg="mod">
          <ac:chgData name="Vishal Kanna Natarajan Manohar" userId="fbb174c13d675538" providerId="LiveId" clId="{CC95AE54-9C35-4487-8543-04C2D34E05F5}" dt="2024-04-18T23:42:14.524" v="2021" actId="113"/>
          <ac:spMkLst>
            <pc:docMk/>
            <pc:sldMk cId="4221773636" sldId="277"/>
            <ac:spMk id="3" creationId="{4E53A68F-7268-3DF1-9208-B8EB8EF22C83}"/>
          </ac:spMkLst>
        </pc:spChg>
        <pc:picChg chg="add mod">
          <ac:chgData name="Vishal Kanna Natarajan Manohar" userId="fbb174c13d675538" providerId="LiveId" clId="{CC95AE54-9C35-4487-8543-04C2D34E05F5}" dt="2024-04-18T23:46:35.846" v="2054" actId="14100"/>
          <ac:picMkLst>
            <pc:docMk/>
            <pc:sldMk cId="4221773636" sldId="277"/>
            <ac:picMk id="2050" creationId="{CEF993AE-D2FD-8575-9755-D476808ED1B4}"/>
          </ac:picMkLst>
        </pc:picChg>
      </pc:sldChg>
      <pc:sldChg chg="add del">
        <pc:chgData name="Vishal Kanna Natarajan Manohar" userId="fbb174c13d675538" providerId="LiveId" clId="{CC95AE54-9C35-4487-8543-04C2D34E05F5}" dt="2024-04-18T23:44:03.871" v="2040" actId="47"/>
        <pc:sldMkLst>
          <pc:docMk/>
          <pc:sldMk cId="280454080" sldId="278"/>
        </pc:sldMkLst>
      </pc:sldChg>
      <pc:sldChg chg="addSp modSp add mod">
        <pc:chgData name="Vishal Kanna Natarajan Manohar" userId="fbb174c13d675538" providerId="LiveId" clId="{CC95AE54-9C35-4487-8543-04C2D34E05F5}" dt="2024-04-18T23:49:24.309" v="2071" actId="14100"/>
        <pc:sldMkLst>
          <pc:docMk/>
          <pc:sldMk cId="506557686" sldId="279"/>
        </pc:sldMkLst>
        <pc:spChg chg="mod">
          <ac:chgData name="Vishal Kanna Natarajan Manohar" userId="fbb174c13d675538" providerId="LiveId" clId="{CC95AE54-9C35-4487-8543-04C2D34E05F5}" dt="2024-04-18T23:49:13.192" v="2069" actId="1076"/>
          <ac:spMkLst>
            <pc:docMk/>
            <pc:sldMk cId="506557686" sldId="279"/>
            <ac:spMk id="3" creationId="{4E53A68F-7268-3DF1-9208-B8EB8EF22C83}"/>
          </ac:spMkLst>
        </pc:spChg>
        <pc:picChg chg="add mod">
          <ac:chgData name="Vishal Kanna Natarajan Manohar" userId="fbb174c13d675538" providerId="LiveId" clId="{CC95AE54-9C35-4487-8543-04C2D34E05F5}" dt="2024-04-18T23:49:24.309" v="2071" actId="14100"/>
          <ac:picMkLst>
            <pc:docMk/>
            <pc:sldMk cId="506557686" sldId="279"/>
            <ac:picMk id="4" creationId="{BFC14F6A-7808-8FA7-012E-CA6CD6C7D44E}"/>
          </ac:picMkLst>
        </pc:picChg>
      </pc:sldChg>
      <pc:sldChg chg="new del">
        <pc:chgData name="Vishal Kanna Natarajan Manohar" userId="fbb174c13d675538" providerId="LiveId" clId="{CC95AE54-9C35-4487-8543-04C2D34E05F5}" dt="2024-04-18T23:50:47.813" v="2073" actId="47"/>
        <pc:sldMkLst>
          <pc:docMk/>
          <pc:sldMk cId="167912875" sldId="280"/>
        </pc:sldMkLst>
      </pc:sldChg>
      <pc:sldChg chg="addSp delSp modSp new mod modNotesTx">
        <pc:chgData name="Vishal Kanna Natarajan Manohar" userId="fbb174c13d675538" providerId="LiveId" clId="{CC95AE54-9C35-4487-8543-04C2D34E05F5}" dt="2024-04-21T05:40:21.074" v="2925" actId="20577"/>
        <pc:sldMkLst>
          <pc:docMk/>
          <pc:sldMk cId="3242105274" sldId="280"/>
        </pc:sldMkLst>
        <pc:spChg chg="add del mod">
          <ac:chgData name="Vishal Kanna Natarajan Manohar" userId="fbb174c13d675538" providerId="LiveId" clId="{CC95AE54-9C35-4487-8543-04C2D34E05F5}" dt="2024-04-18T23:53:26.584" v="2131" actId="478"/>
          <ac:spMkLst>
            <pc:docMk/>
            <pc:sldMk cId="3242105274" sldId="280"/>
            <ac:spMk id="2" creationId="{EAF52FB5-D55C-4A63-3AF9-0EC77030E35A}"/>
          </ac:spMkLst>
        </pc:spChg>
        <pc:spChg chg="add mod">
          <ac:chgData name="Vishal Kanna Natarajan Manohar" userId="fbb174c13d675538" providerId="LiveId" clId="{CC95AE54-9C35-4487-8543-04C2D34E05F5}" dt="2024-04-18T23:54:34.561" v="2136" actId="1076"/>
          <ac:spMkLst>
            <pc:docMk/>
            <pc:sldMk cId="3242105274" sldId="280"/>
            <ac:spMk id="3" creationId="{32B50725-321A-BA2F-761F-2E49BBA2EF58}"/>
          </ac:spMkLst>
        </pc:spChg>
      </pc:sldChg>
      <pc:sldChg chg="addSp modSp new mod">
        <pc:chgData name="Vishal Kanna Natarajan Manohar" userId="fbb174c13d675538" providerId="LiveId" clId="{CC95AE54-9C35-4487-8543-04C2D34E05F5}" dt="2024-04-19T02:31:19.239" v="2408" actId="14100"/>
        <pc:sldMkLst>
          <pc:docMk/>
          <pc:sldMk cId="786745551" sldId="281"/>
        </pc:sldMkLst>
        <pc:spChg chg="mod">
          <ac:chgData name="Vishal Kanna Natarajan Manohar" userId="fbb174c13d675538" providerId="LiveId" clId="{CC95AE54-9C35-4487-8543-04C2D34E05F5}" dt="2024-04-19T01:21:45.240" v="2198" actId="1076"/>
          <ac:spMkLst>
            <pc:docMk/>
            <pc:sldMk cId="786745551" sldId="281"/>
            <ac:spMk id="2" creationId="{449E0B0E-875C-56B0-D6FC-6FFB4D31A94D}"/>
          </ac:spMkLst>
        </pc:spChg>
        <pc:spChg chg="mod">
          <ac:chgData name="Vishal Kanna Natarajan Manohar" userId="fbb174c13d675538" providerId="LiveId" clId="{CC95AE54-9C35-4487-8543-04C2D34E05F5}" dt="2024-04-19T02:30:57.069" v="2404" actId="20577"/>
          <ac:spMkLst>
            <pc:docMk/>
            <pc:sldMk cId="786745551" sldId="281"/>
            <ac:spMk id="3" creationId="{1ABB14DC-97EA-B82B-8BC4-A5FFF192F1B1}"/>
          </ac:spMkLst>
        </pc:spChg>
        <pc:picChg chg="add mod">
          <ac:chgData name="Vishal Kanna Natarajan Manohar" userId="fbb174c13d675538" providerId="LiveId" clId="{CC95AE54-9C35-4487-8543-04C2D34E05F5}" dt="2024-04-19T02:31:19.239" v="2408" actId="14100"/>
          <ac:picMkLst>
            <pc:docMk/>
            <pc:sldMk cId="786745551" sldId="281"/>
            <ac:picMk id="5122" creationId="{81C7AABD-310A-C6E8-4D8F-193598A954F8}"/>
          </ac:picMkLst>
        </pc:picChg>
      </pc:sldChg>
      <pc:sldChg chg="addSp delSp modSp add mod">
        <pc:chgData name="Vishal Kanna Natarajan Manohar" userId="fbb174c13d675538" providerId="LiveId" clId="{CC95AE54-9C35-4487-8543-04C2D34E05F5}" dt="2024-04-19T02:37:45.389" v="2475" actId="1035"/>
        <pc:sldMkLst>
          <pc:docMk/>
          <pc:sldMk cId="1406630099" sldId="282"/>
        </pc:sldMkLst>
        <pc:spChg chg="mod">
          <ac:chgData name="Vishal Kanna Natarajan Manohar" userId="fbb174c13d675538" providerId="LiveId" clId="{CC95AE54-9C35-4487-8543-04C2D34E05F5}" dt="2024-04-19T02:32:02.011" v="2414" actId="255"/>
          <ac:spMkLst>
            <pc:docMk/>
            <pc:sldMk cId="1406630099" sldId="282"/>
            <ac:spMk id="3" creationId="{1ABB14DC-97EA-B82B-8BC4-A5FFF192F1B1}"/>
          </ac:spMkLst>
        </pc:spChg>
        <pc:spChg chg="add del mod">
          <ac:chgData name="Vishal Kanna Natarajan Manohar" userId="fbb174c13d675538" providerId="LiveId" clId="{CC95AE54-9C35-4487-8543-04C2D34E05F5}" dt="2024-04-19T02:33:18.641" v="2436" actId="478"/>
          <ac:spMkLst>
            <pc:docMk/>
            <pc:sldMk cId="1406630099" sldId="282"/>
            <ac:spMk id="5" creationId="{1E07B026-1D3A-3A07-36BB-DD10A1D2850E}"/>
          </ac:spMkLst>
        </pc:spChg>
        <pc:spChg chg="add mod">
          <ac:chgData name="Vishal Kanna Natarajan Manohar" userId="fbb174c13d675538" providerId="LiveId" clId="{CC95AE54-9C35-4487-8543-04C2D34E05F5}" dt="2024-04-19T02:37:45.389" v="2475" actId="1035"/>
          <ac:spMkLst>
            <pc:docMk/>
            <pc:sldMk cId="1406630099" sldId="282"/>
            <ac:spMk id="6" creationId="{8F506CB3-912F-E0F3-1932-F80829362B7F}"/>
          </ac:spMkLst>
        </pc:spChg>
        <pc:picChg chg="add mod">
          <ac:chgData name="Vishal Kanna Natarajan Manohar" userId="fbb174c13d675538" providerId="LiveId" clId="{CC95AE54-9C35-4487-8543-04C2D34E05F5}" dt="2024-04-19T02:30:17.248" v="2394" actId="1076"/>
          <ac:picMkLst>
            <pc:docMk/>
            <pc:sldMk cId="1406630099" sldId="282"/>
            <ac:picMk id="4" creationId="{F3E44138-229D-5A70-5219-873F36C79959}"/>
          </ac:picMkLst>
        </pc:picChg>
        <pc:picChg chg="add mod">
          <ac:chgData name="Vishal Kanna Natarajan Manohar" userId="fbb174c13d675538" providerId="LiveId" clId="{CC95AE54-9C35-4487-8543-04C2D34E05F5}" dt="2024-04-19T02:30:02.253" v="2391" actId="1076"/>
          <ac:picMkLst>
            <pc:docMk/>
            <pc:sldMk cId="1406630099" sldId="282"/>
            <ac:picMk id="6146" creationId="{6DF3FEB6-46D2-B049-7A44-CBB0DB64AAEE}"/>
          </ac:picMkLst>
        </pc:picChg>
      </pc:sldChg>
      <pc:sldChg chg="addSp modSp new mod modNotesTx">
        <pc:chgData name="Vishal Kanna Natarajan Manohar" userId="fbb174c13d675538" providerId="LiveId" clId="{CC95AE54-9C35-4487-8543-04C2D34E05F5}" dt="2024-04-21T16:07:41.631" v="2945" actId="20577"/>
        <pc:sldMkLst>
          <pc:docMk/>
          <pc:sldMk cId="3703282642" sldId="283"/>
        </pc:sldMkLst>
        <pc:spChg chg="mod">
          <ac:chgData name="Vishal Kanna Natarajan Manohar" userId="fbb174c13d675538" providerId="LiveId" clId="{CC95AE54-9C35-4487-8543-04C2D34E05F5}" dt="2024-04-21T05:43:02.636" v="2927" actId="113"/>
          <ac:spMkLst>
            <pc:docMk/>
            <pc:sldMk cId="3703282642" sldId="283"/>
            <ac:spMk id="2" creationId="{6EF5CCF5-0C32-8F6F-0B41-151AB589CE8F}"/>
          </ac:spMkLst>
        </pc:spChg>
        <pc:spChg chg="mod">
          <ac:chgData name="Vishal Kanna Natarajan Manohar" userId="fbb174c13d675538" providerId="LiveId" clId="{CC95AE54-9C35-4487-8543-04C2D34E05F5}" dt="2024-04-21T16:07:41.631" v="2945" actId="20577"/>
          <ac:spMkLst>
            <pc:docMk/>
            <pc:sldMk cId="3703282642" sldId="283"/>
            <ac:spMk id="3" creationId="{1EBBC485-B6CC-FF6E-B885-F01B21FCACF3}"/>
          </ac:spMkLst>
        </pc:spChg>
        <pc:picChg chg="add mod">
          <ac:chgData name="Vishal Kanna Natarajan Manohar" userId="fbb174c13d675538" providerId="LiveId" clId="{CC95AE54-9C35-4487-8543-04C2D34E05F5}" dt="2024-04-21T05:42:27.801" v="2926" actId="14100"/>
          <ac:picMkLst>
            <pc:docMk/>
            <pc:sldMk cId="3703282642" sldId="283"/>
            <ac:picMk id="4" creationId="{FEFD1DF3-495F-35A9-2AF4-7FECC9C34C7B}"/>
          </ac:picMkLst>
        </pc:picChg>
      </pc:sldChg>
      <pc:sldChg chg="addSp modSp new mod">
        <pc:chgData name="Vishal Kanna Natarajan Manohar" userId="fbb174c13d675538" providerId="LiveId" clId="{CC95AE54-9C35-4487-8543-04C2D34E05F5}" dt="2024-04-22T02:14:01.612" v="3808" actId="1076"/>
        <pc:sldMkLst>
          <pc:docMk/>
          <pc:sldMk cId="3601495553" sldId="284"/>
        </pc:sldMkLst>
        <pc:spChg chg="mod">
          <ac:chgData name="Vishal Kanna Natarajan Manohar" userId="fbb174c13d675538" providerId="LiveId" clId="{CC95AE54-9C35-4487-8543-04C2D34E05F5}" dt="2024-04-22T02:14:01.612" v="3808" actId="1076"/>
          <ac:spMkLst>
            <pc:docMk/>
            <pc:sldMk cId="3601495553" sldId="284"/>
            <ac:spMk id="2" creationId="{F1E5914A-C8D7-1654-C323-5217E4DAD2B8}"/>
          </ac:spMkLst>
        </pc:spChg>
        <pc:spChg chg="mod">
          <ac:chgData name="Vishal Kanna Natarajan Manohar" userId="fbb174c13d675538" providerId="LiveId" clId="{CC95AE54-9C35-4487-8543-04C2D34E05F5}" dt="2024-04-22T01:47:17.460" v="3351" actId="113"/>
          <ac:spMkLst>
            <pc:docMk/>
            <pc:sldMk cId="3601495553" sldId="284"/>
            <ac:spMk id="3" creationId="{68DC12CA-E3BD-3D9E-339A-AB2037A89588}"/>
          </ac:spMkLst>
        </pc:spChg>
        <pc:picChg chg="add mod">
          <ac:chgData name="Vishal Kanna Natarajan Manohar" userId="fbb174c13d675538" providerId="LiveId" clId="{CC95AE54-9C35-4487-8543-04C2D34E05F5}" dt="2024-04-22T02:13:29.607" v="3807" actId="1076"/>
          <ac:picMkLst>
            <pc:docMk/>
            <pc:sldMk cId="3601495553" sldId="284"/>
            <ac:picMk id="1026" creationId="{D8C1BDE1-D800-4556-E770-1B011C1ABAF8}"/>
          </ac:picMkLst>
        </pc:picChg>
      </pc:sldChg>
    </pc:docChg>
  </pc:docChgLst>
  <pc:docChgLst>
    <pc:chgData name="Vishal Kanna Natarajan Manohar" userId="fbb174c13d675538" providerId="LiveId" clId="{BD66ABAF-E98C-499B-BF82-7EC67B25B626}"/>
    <pc:docChg chg="modSld">
      <pc:chgData name="Vishal Kanna Natarajan Manohar" userId="fbb174c13d675538" providerId="LiveId" clId="{BD66ABAF-E98C-499B-BF82-7EC67B25B626}" dt="2024-04-22T19:35:15.311" v="9" actId="20577"/>
      <pc:docMkLst>
        <pc:docMk/>
      </pc:docMkLst>
      <pc:sldChg chg="modNotesTx">
        <pc:chgData name="Vishal Kanna Natarajan Manohar" userId="fbb174c13d675538" providerId="LiveId" clId="{BD66ABAF-E98C-499B-BF82-7EC67B25B626}" dt="2024-04-22T19:21:37.300" v="5"/>
        <pc:sldMkLst>
          <pc:docMk/>
          <pc:sldMk cId="322410982" sldId="262"/>
        </pc:sldMkLst>
      </pc:sldChg>
      <pc:sldChg chg="modNotesTx">
        <pc:chgData name="Vishal Kanna Natarajan Manohar" userId="fbb174c13d675538" providerId="LiveId" clId="{BD66ABAF-E98C-499B-BF82-7EC67B25B626}" dt="2024-04-22T19:21:00.179" v="3" actId="20577"/>
        <pc:sldMkLst>
          <pc:docMk/>
          <pc:sldMk cId="1230537474" sldId="264"/>
        </pc:sldMkLst>
      </pc:sldChg>
      <pc:sldChg chg="modNotesTx">
        <pc:chgData name="Vishal Kanna Natarajan Manohar" userId="fbb174c13d675538" providerId="LiveId" clId="{BD66ABAF-E98C-499B-BF82-7EC67B25B626}" dt="2024-04-22T19:35:15.311" v="9" actId="20577"/>
        <pc:sldMkLst>
          <pc:docMk/>
          <pc:sldMk cId="2772608971" sldId="266"/>
        </pc:sldMkLst>
      </pc:sldChg>
    </pc:docChg>
  </pc:docChgLst>
  <pc:docChgLst>
    <pc:chgData name="Vishal Kanna Natarajan Manohar" userId="fbb174c13d675538" providerId="LiveId" clId="{7537C784-9595-4061-A449-077500852784}"/>
    <pc:docChg chg="undo custSel modSld">
      <pc:chgData name="Vishal Kanna Natarajan Manohar" userId="fbb174c13d675538" providerId="LiveId" clId="{7537C784-9595-4061-A449-077500852784}" dt="2024-04-28T16:08:12.188" v="26" actId="20577"/>
      <pc:docMkLst>
        <pc:docMk/>
      </pc:docMkLst>
      <pc:sldChg chg="modNotesTx">
        <pc:chgData name="Vishal Kanna Natarajan Manohar" userId="fbb174c13d675538" providerId="LiveId" clId="{7537C784-9595-4061-A449-077500852784}" dt="2024-04-28T16:06:50.112" v="1" actId="20577"/>
        <pc:sldMkLst>
          <pc:docMk/>
          <pc:sldMk cId="322410982" sldId="262"/>
        </pc:sldMkLst>
      </pc:sldChg>
      <pc:sldChg chg="modNotesTx">
        <pc:chgData name="Vishal Kanna Natarajan Manohar" userId="fbb174c13d675538" providerId="LiveId" clId="{7537C784-9595-4061-A449-077500852784}" dt="2024-04-28T16:06:53.582" v="2" actId="20577"/>
        <pc:sldMkLst>
          <pc:docMk/>
          <pc:sldMk cId="1948473118" sldId="263"/>
        </pc:sldMkLst>
      </pc:sldChg>
      <pc:sldChg chg="modNotesTx">
        <pc:chgData name="Vishal Kanna Natarajan Manohar" userId="fbb174c13d675538" providerId="LiveId" clId="{7537C784-9595-4061-A449-077500852784}" dt="2024-04-28T16:06:45.714" v="0" actId="20577"/>
        <pc:sldMkLst>
          <pc:docMk/>
          <pc:sldMk cId="1230537474" sldId="264"/>
        </pc:sldMkLst>
      </pc:sldChg>
      <pc:sldChg chg="modNotesTx">
        <pc:chgData name="Vishal Kanna Natarajan Manohar" userId="fbb174c13d675538" providerId="LiveId" clId="{7537C784-9595-4061-A449-077500852784}" dt="2024-04-28T16:06:58.090" v="3" actId="20577"/>
        <pc:sldMkLst>
          <pc:docMk/>
          <pc:sldMk cId="4057208334" sldId="265"/>
        </pc:sldMkLst>
      </pc:sldChg>
      <pc:sldChg chg="modNotesTx">
        <pc:chgData name="Vishal Kanna Natarajan Manohar" userId="fbb174c13d675538" providerId="LiveId" clId="{7537C784-9595-4061-A449-077500852784}" dt="2024-04-28T16:07:02.817" v="4" actId="20577"/>
        <pc:sldMkLst>
          <pc:docMk/>
          <pc:sldMk cId="2772608971" sldId="266"/>
        </pc:sldMkLst>
      </pc:sldChg>
      <pc:sldChg chg="modNotesTx">
        <pc:chgData name="Vishal Kanna Natarajan Manohar" userId="fbb174c13d675538" providerId="LiveId" clId="{7537C784-9595-4061-A449-077500852784}" dt="2024-04-28T16:07:10.640" v="5" actId="20577"/>
        <pc:sldMkLst>
          <pc:docMk/>
          <pc:sldMk cId="1732822833" sldId="267"/>
        </pc:sldMkLst>
      </pc:sldChg>
      <pc:sldChg chg="modNotesTx">
        <pc:chgData name="Vishal Kanna Natarajan Manohar" userId="fbb174c13d675538" providerId="LiveId" clId="{7537C784-9595-4061-A449-077500852784}" dt="2024-04-28T16:07:13.437" v="6" actId="20577"/>
        <pc:sldMkLst>
          <pc:docMk/>
          <pc:sldMk cId="2416813312" sldId="268"/>
        </pc:sldMkLst>
      </pc:sldChg>
      <pc:sldChg chg="modNotesTx">
        <pc:chgData name="Vishal Kanna Natarajan Manohar" userId="fbb174c13d675538" providerId="LiveId" clId="{7537C784-9595-4061-A449-077500852784}" dt="2024-04-28T16:07:20.694" v="7" actId="20577"/>
        <pc:sldMkLst>
          <pc:docMk/>
          <pc:sldMk cId="3972542859" sldId="270"/>
        </pc:sldMkLst>
      </pc:sldChg>
      <pc:sldChg chg="modNotesTx">
        <pc:chgData name="Vishal Kanna Natarajan Manohar" userId="fbb174c13d675538" providerId="LiveId" clId="{7537C784-9595-4061-A449-077500852784}" dt="2024-04-28T16:07:23.788" v="8" actId="20577"/>
        <pc:sldMkLst>
          <pc:docMk/>
          <pc:sldMk cId="555030999" sldId="271"/>
        </pc:sldMkLst>
      </pc:sldChg>
      <pc:sldChg chg="modNotesTx">
        <pc:chgData name="Vishal Kanna Natarajan Manohar" userId="fbb174c13d675538" providerId="LiveId" clId="{7537C784-9595-4061-A449-077500852784}" dt="2024-04-28T16:07:26.850" v="9" actId="20577"/>
        <pc:sldMkLst>
          <pc:docMk/>
          <pc:sldMk cId="4906280" sldId="272"/>
        </pc:sldMkLst>
      </pc:sldChg>
      <pc:sldChg chg="modNotesTx">
        <pc:chgData name="Vishal Kanna Natarajan Manohar" userId="fbb174c13d675538" providerId="LiveId" clId="{7537C784-9595-4061-A449-077500852784}" dt="2024-04-28T16:07:29.534" v="10" actId="20577"/>
        <pc:sldMkLst>
          <pc:docMk/>
          <pc:sldMk cId="522137545" sldId="273"/>
        </pc:sldMkLst>
      </pc:sldChg>
      <pc:sldChg chg="modSp mod">
        <pc:chgData name="Vishal Kanna Natarajan Manohar" userId="fbb174c13d675538" providerId="LiveId" clId="{7537C784-9595-4061-A449-077500852784}" dt="2024-04-28T16:08:12.188" v="26" actId="20577"/>
        <pc:sldMkLst>
          <pc:docMk/>
          <pc:sldMk cId="3242105274" sldId="280"/>
        </pc:sldMkLst>
        <pc:spChg chg="mod">
          <ac:chgData name="Vishal Kanna Natarajan Manohar" userId="fbb174c13d675538" providerId="LiveId" clId="{7537C784-9595-4061-A449-077500852784}" dt="2024-04-28T16:08:12.188" v="26" actId="20577"/>
          <ac:spMkLst>
            <pc:docMk/>
            <pc:sldMk cId="3242105274" sldId="280"/>
            <ac:spMk id="3" creationId="{32B50725-321A-BA2F-761F-2E49BBA2EF58}"/>
          </ac:spMkLst>
        </pc:spChg>
      </pc:sldChg>
      <pc:sldChg chg="modNotesTx">
        <pc:chgData name="Vishal Kanna Natarajan Manohar" userId="fbb174c13d675538" providerId="LiveId" clId="{7537C784-9595-4061-A449-077500852784}" dt="2024-04-28T16:07:38.808" v="11" actId="20577"/>
        <pc:sldMkLst>
          <pc:docMk/>
          <pc:sldMk cId="3703282642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A9B05-8E93-4F95-80BB-2D36C48A6F7E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F4C59-81CE-497D-ACE7-1A9107827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71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 dirty="0">
              <a:effectLst/>
              <a:highlight>
                <a:srgbClr val="F9F9FE"/>
              </a:highlight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81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25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0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554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35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67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9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857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70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69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924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13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21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28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F4C59-81CE-497D-ACE7-1A91078276B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6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5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0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9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0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2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sieve with grains&#10;&#10;Description automatically generated">
            <a:extLst>
              <a:ext uri="{FF2B5EF4-FFF2-40B4-BE49-F238E27FC236}">
                <a16:creationId xmlns:a16="http://schemas.microsoft.com/office/drawing/2014/main" id="{EF9CDEBF-59E0-EFF3-AF00-67EF5AF23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2" b="2456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F5299-C773-94FB-4978-37B32392A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9389" y="1891412"/>
            <a:ext cx="3149221" cy="2149459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RICE CROP DETECTION</a:t>
            </a:r>
            <a:endParaRPr lang="en-IN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6AB7-6A5A-CE26-EFBF-4F9CA4081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98" y="4313467"/>
            <a:ext cx="2765446" cy="1241171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Group 8</a:t>
            </a:r>
            <a:endParaRPr lang="en-IN"/>
          </a:p>
        </p:txBody>
      </p:sp>
      <p:sp>
        <p:nvSpPr>
          <p:cNvPr id="27" name="Freeform: Shape 10">
            <a:extLst>
              <a:ext uri="{FF2B5EF4-FFF2-40B4-BE49-F238E27FC236}">
                <a16:creationId xmlns:a16="http://schemas.microsoft.com/office/drawing/2014/main" id="{98F816C8-664D-4D46-87AC-DD705400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8" y="705180"/>
            <a:ext cx="4014345" cy="5316049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alpha val="5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77F2F-B40A-C03D-9DE5-7F472E7F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586" y="4388555"/>
            <a:ext cx="2458326" cy="2232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B94FB-14D7-8B95-E2AB-39954B46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F776-1B99-C64C-B92E-DD51CBA7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65" y="2248258"/>
            <a:ext cx="9076329" cy="3650155"/>
          </a:xfrm>
        </p:spPr>
        <p:txBody>
          <a:bodyPr/>
          <a:lstStyle/>
          <a:p>
            <a:r>
              <a:rPr lang="en-US" sz="2400" b="1" dirty="0"/>
              <a:t>Feature Engineering and Selection (WEEK 1):</a:t>
            </a:r>
            <a:endParaRPr lang="en-US" sz="2000" dirty="0"/>
          </a:p>
          <a:p>
            <a:pPr lvl="2"/>
            <a:r>
              <a:rPr lang="en-US" sz="2400" dirty="0"/>
              <a:t>Features like NDVI, elevation metrics, spectral data, and terrain data were integrated to enhance the model's performance.</a:t>
            </a:r>
          </a:p>
          <a:p>
            <a:pPr lvl="2"/>
            <a:r>
              <a:rPr lang="en-US" sz="2400" dirty="0"/>
              <a:t>Continuous experimentation with feature selection and transformation guided the refinement efforts.</a:t>
            </a:r>
          </a:p>
          <a:p>
            <a:pPr lvl="2"/>
            <a:r>
              <a:rPr lang="en-US" sz="2400" b="1" dirty="0"/>
              <a:t>Feature Impact: </a:t>
            </a:r>
            <a:r>
              <a:rPr lang="en-US" sz="2400" dirty="0"/>
              <a:t>The incorporation of the </a:t>
            </a:r>
            <a:r>
              <a:rPr lang="en-US" sz="2400" dirty="0" err="1"/>
              <a:t>NuSVC</a:t>
            </a:r>
            <a:r>
              <a:rPr lang="en-US" sz="2400" dirty="0"/>
              <a:t> model and the exploration of different date ranges highlighted the critical role of temporal context in satellite data analysis.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54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B94FB-14D7-8B95-E2AB-39954B46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F776-1B99-C64C-B92E-DD51CBA7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06" y="2248258"/>
            <a:ext cx="9283567" cy="3650155"/>
          </a:xfrm>
        </p:spPr>
        <p:txBody>
          <a:bodyPr>
            <a:normAutofit/>
          </a:bodyPr>
          <a:lstStyle/>
          <a:p>
            <a:r>
              <a:rPr lang="en-US" sz="2400" b="1" dirty="0"/>
              <a:t>Hyperparameter Optimization (WEEK 2):</a:t>
            </a:r>
            <a:endParaRPr lang="en-US" sz="2000" dirty="0"/>
          </a:p>
          <a:p>
            <a:pPr lvl="2"/>
            <a:r>
              <a:rPr lang="en-US" sz="2400" dirty="0" err="1"/>
              <a:t>NuSVC</a:t>
            </a:r>
            <a:r>
              <a:rPr lang="en-US" sz="2400" dirty="0"/>
              <a:t> model was integrated into the ensemble of models, leveraging its advanced decision boundary capabilities.</a:t>
            </a:r>
          </a:p>
          <a:p>
            <a:pPr lvl="2"/>
            <a:r>
              <a:rPr lang="en-US" sz="2400" dirty="0"/>
              <a:t>Fine-tuning parameters of models like </a:t>
            </a:r>
            <a:r>
              <a:rPr lang="en-US" sz="2400" dirty="0" err="1"/>
              <a:t>LightGBM</a:t>
            </a:r>
            <a:r>
              <a:rPr lang="en-US" sz="2400" dirty="0"/>
              <a:t> and </a:t>
            </a:r>
            <a:r>
              <a:rPr lang="en-US" sz="2400" dirty="0" err="1"/>
              <a:t>NuSVC</a:t>
            </a:r>
            <a:r>
              <a:rPr lang="en-US" sz="2400" dirty="0"/>
              <a:t>, the team optimized the model's performance and efficiency.</a:t>
            </a:r>
          </a:p>
          <a:p>
            <a:pPr lvl="2"/>
            <a:r>
              <a:rPr lang="en-US" sz="2400" b="1" dirty="0"/>
              <a:t>Feature Impact: </a:t>
            </a:r>
            <a:r>
              <a:rPr lang="en-US" sz="2400" dirty="0"/>
              <a:t>The additional spectral indices, terrain attributes, and climatic variables had a significant impact on improving the accuracy.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096E4-76E4-0C15-AB5A-A53427015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15" y="4572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3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B94FB-14D7-8B95-E2AB-39954B46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F776-1B99-C64C-B92E-DD51CBA7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91" y="2248258"/>
            <a:ext cx="9622234" cy="3650155"/>
          </a:xfrm>
        </p:spPr>
        <p:txBody>
          <a:bodyPr>
            <a:normAutofit/>
          </a:bodyPr>
          <a:lstStyle/>
          <a:p>
            <a:r>
              <a:rPr lang="en-US" sz="2400" b="1" dirty="0"/>
              <a:t>Utilization of Advanced ML Techniques (WEEK 3):</a:t>
            </a:r>
            <a:endParaRPr lang="en-US" sz="2000" dirty="0"/>
          </a:p>
          <a:p>
            <a:pPr lvl="2"/>
            <a:r>
              <a:rPr lang="en-US" sz="2400" dirty="0"/>
              <a:t>The team integrated advanced ML techniques such as K-NN, Random Forest, </a:t>
            </a:r>
            <a:r>
              <a:rPr lang="en-US" sz="2400" dirty="0" err="1"/>
              <a:t>NuSVC</a:t>
            </a:r>
            <a:r>
              <a:rPr lang="en-US" sz="2400" dirty="0"/>
              <a:t>, and </a:t>
            </a:r>
            <a:r>
              <a:rPr lang="en-US" sz="2400" dirty="0" err="1"/>
              <a:t>LightGBM</a:t>
            </a:r>
            <a:r>
              <a:rPr lang="en-US" sz="2400" dirty="0"/>
              <a:t> into the model.</a:t>
            </a:r>
          </a:p>
          <a:p>
            <a:pPr lvl="2"/>
            <a:r>
              <a:rPr lang="en-US" sz="2400" b="1" dirty="0"/>
              <a:t>Feature Impact: </a:t>
            </a:r>
            <a:r>
              <a:rPr lang="en-US" sz="2400" dirty="0"/>
              <a:t>The strategic feature selection and transformation techniques contributed to the model's improved accuracy and robustness.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CFCD1-40EA-AE89-6EC2-987FFAA4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142" y="4368800"/>
            <a:ext cx="2538501" cy="23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B94FB-14D7-8B95-E2AB-39954B46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F776-1B99-C64C-B92E-DD51CBA7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2248258"/>
            <a:ext cx="6321779" cy="3650155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Cross-Training with K-Fold Cross Validation (WEEK 4 &amp; 5):</a:t>
            </a:r>
            <a:endParaRPr lang="en-US" dirty="0"/>
          </a:p>
          <a:p>
            <a:pPr lvl="2"/>
            <a:r>
              <a:rPr lang="en-US" sz="2400" dirty="0"/>
              <a:t>The team balanced in-sample and out-of-sample errors to improve predictive accuracy of the </a:t>
            </a:r>
            <a:r>
              <a:rPr lang="en-US" sz="2400" dirty="0" err="1"/>
              <a:t>LightGBM</a:t>
            </a:r>
            <a:r>
              <a:rPr lang="en-US" sz="2400" dirty="0"/>
              <a:t> model.</a:t>
            </a:r>
          </a:p>
          <a:p>
            <a:pPr lvl="2"/>
            <a:r>
              <a:rPr lang="en-US" sz="2400" b="1" dirty="0"/>
              <a:t>Feature Impact: </a:t>
            </a:r>
            <a:r>
              <a:rPr lang="en-US" sz="2400" dirty="0"/>
              <a:t>Adjustments to boosting type, learning rate, feature fraction, bagging frequency, and maximum depth, further optimized the model's accuracy.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B36AF-7E76-4365-7789-32A297B0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1" y="2415823"/>
            <a:ext cx="5102579" cy="32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0E-875C-56B0-D6FC-6FFB4D31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72" y="220133"/>
            <a:ext cx="11022056" cy="106427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SUMMARY OF VALUE CASE – Business Applications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14DC-97EA-B82B-8BC4-A5FFF192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91" y="1284410"/>
            <a:ext cx="9927034" cy="5121449"/>
          </a:xfrm>
        </p:spPr>
        <p:txBody>
          <a:bodyPr>
            <a:normAutofit/>
          </a:bodyPr>
          <a:lstStyle/>
          <a:p>
            <a:r>
              <a:rPr lang="en-US" sz="2600" b="1" dirty="0"/>
              <a:t>Supply Chain Optimization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Identify most efficient routes for transporting rice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Minimizes fuel consumption, reduces transportation time, and avoids traffic congestion </a:t>
            </a:r>
          </a:p>
          <a:p>
            <a:r>
              <a:rPr lang="en-US" sz="2600" b="1" dirty="0"/>
              <a:t>Resource Allocation 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Implement irrigation techniques to optimize water usage and reduce waste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Ensure crops receive appropriate nutrients and pesticides</a:t>
            </a:r>
          </a:p>
          <a:p>
            <a:r>
              <a:rPr lang="en-US" sz="2600" b="1" dirty="0"/>
              <a:t>Sustainable Policy Development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Use evidence-based decision making to prioritize interventions to address issues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Support SDG Sustainable Development Goals</a:t>
            </a:r>
          </a:p>
        </p:txBody>
      </p:sp>
      <p:pic>
        <p:nvPicPr>
          <p:cNvPr id="5122" name="Picture 2" descr="Free: Icon Business Icons In Svg And Png - Financial Icon Png - nohat.cc">
            <a:extLst>
              <a:ext uri="{FF2B5EF4-FFF2-40B4-BE49-F238E27FC236}">
                <a16:creationId xmlns:a16="http://schemas.microsoft.com/office/drawing/2014/main" id="{81C7AABD-310A-C6E8-4D8F-193598A9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28" y1="53649" x2="51528" y2="53649"/>
                        <a14:foregroundMark x1="48611" y1="47732" x2="57778" y2="51282"/>
                        <a14:foregroundMark x1="30278" y1="69034" x2="55139" y2="84221"/>
                        <a14:foregroundMark x1="55139" y1="84221" x2="70139" y2="69625"/>
                        <a14:foregroundMark x1="70139" y1="69625" x2="70694" y2="6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22" y="4549422"/>
            <a:ext cx="3033889" cy="22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2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0E-875C-56B0-D6FC-6FFB4D31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56" y="220133"/>
            <a:ext cx="10762887" cy="106427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SUMMARY OF VALUE CASE – Business Case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14DC-97EA-B82B-8BC4-A5FFF192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69" y="1284410"/>
            <a:ext cx="10085078" cy="51101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Monetize through strategic licensing agreements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Generates revenue and establishes long-term partnerships with key stakeholders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Next phase of the project: predicting rice yields for each field detected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Further optimizes resource allocation, minimizes costs, and enhances productivity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Anticipate and mitigate risks associated with market volatility, climate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44138-229D-5A70-5219-873F36C7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578" y="3931356"/>
            <a:ext cx="2009422" cy="20094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885B45-3276-06EF-66DB-BE4ED1EA7657}"/>
              </a:ext>
            </a:extLst>
          </p:cNvPr>
          <p:cNvCxnSpPr/>
          <p:nvPr/>
        </p:nvCxnSpPr>
        <p:spPr>
          <a:xfrm>
            <a:off x="714556" y="3022600"/>
            <a:ext cx="968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63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74A3-4A69-2341-E217-066F24CE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427448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LEARNINGS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A68F-7268-3DF1-9208-B8EB8EF2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057400"/>
            <a:ext cx="9227123" cy="4373152"/>
          </a:xfrm>
        </p:spPr>
        <p:txBody>
          <a:bodyPr>
            <a:normAutofit/>
          </a:bodyPr>
          <a:lstStyle/>
          <a:p>
            <a:r>
              <a:rPr lang="en-US" sz="2800" b="1" dirty="0"/>
              <a:t>Technical Skills:</a:t>
            </a:r>
          </a:p>
          <a:p>
            <a:pPr lvl="2"/>
            <a:r>
              <a:rPr lang="en-US" sz="2400" b="1" dirty="0"/>
              <a:t>Hyperparameter Optimization:</a:t>
            </a:r>
            <a:r>
              <a:rPr lang="en-US" sz="2400" dirty="0"/>
              <a:t> Fine-tuning model parameters to improve predictive accuracy and efficiency.</a:t>
            </a:r>
          </a:p>
          <a:p>
            <a:pPr lvl="2"/>
            <a:r>
              <a:rPr lang="en-US" sz="2400" b="1" dirty="0"/>
              <a:t>Temporal Analysis: </a:t>
            </a:r>
            <a:r>
              <a:rPr lang="en-US" sz="2400" dirty="0"/>
              <a:t>Recognizing the significance of temporal factors in satellite data analysis and seasonal trends in agricultural data.</a:t>
            </a:r>
          </a:p>
          <a:p>
            <a:pPr lvl="2"/>
            <a:r>
              <a:rPr lang="en-US" sz="2400" b="1" dirty="0"/>
              <a:t>Ensemble Techniques:</a:t>
            </a:r>
            <a:r>
              <a:rPr lang="en-US" sz="2400" dirty="0"/>
              <a:t> Integrating multiple models for improved decision-making and classification accuracy.</a:t>
            </a:r>
            <a:endParaRPr lang="en-IN" sz="2400" dirty="0"/>
          </a:p>
        </p:txBody>
      </p:sp>
      <p:pic>
        <p:nvPicPr>
          <p:cNvPr id="4102" name="Picture 6" descr="Technical Skills icons for free download | Freepik">
            <a:extLst>
              <a:ext uri="{FF2B5EF4-FFF2-40B4-BE49-F238E27FC236}">
                <a16:creationId xmlns:a16="http://schemas.microsoft.com/office/drawing/2014/main" id="{63359737-A8F0-E957-F5D9-BE6E4ADD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222" y="4278489"/>
            <a:ext cx="2257778" cy="23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60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74A3-4A69-2341-E217-066F24CE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427448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LEARNINGS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A68F-7268-3DF1-9208-B8EB8EF2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907822"/>
            <a:ext cx="9227123" cy="4522729"/>
          </a:xfrm>
        </p:spPr>
        <p:txBody>
          <a:bodyPr>
            <a:normAutofit/>
          </a:bodyPr>
          <a:lstStyle/>
          <a:p>
            <a:r>
              <a:rPr lang="en-US" sz="2800" b="1" dirty="0"/>
              <a:t>Teamwork:</a:t>
            </a:r>
            <a:endParaRPr lang="en-US" sz="2400" dirty="0"/>
          </a:p>
          <a:p>
            <a:pPr lvl="2"/>
            <a:r>
              <a:rPr lang="en-US" sz="2400" b="1" dirty="0"/>
              <a:t>Communication: </a:t>
            </a:r>
            <a:r>
              <a:rPr lang="en-US" sz="2400" dirty="0"/>
              <a:t>Establishing effective communication channels and regular team meetings to discuss progress and action items.</a:t>
            </a:r>
          </a:p>
          <a:p>
            <a:pPr lvl="2"/>
            <a:r>
              <a:rPr lang="en-US" sz="2400" b="1" dirty="0"/>
              <a:t>Collaboration: </a:t>
            </a:r>
            <a:r>
              <a:rPr lang="en-US" sz="2400" dirty="0"/>
              <a:t>Leveraging individual strengths and expertise to drive the project forward.</a:t>
            </a:r>
          </a:p>
          <a:p>
            <a:pPr lvl="2"/>
            <a:r>
              <a:rPr lang="en-US" sz="2400" b="1" dirty="0"/>
              <a:t>Knowledge Sharing: </a:t>
            </a:r>
            <a:r>
              <a:rPr lang="en-US" sz="2400" dirty="0"/>
              <a:t>Sharing insights and learnings from individual research and experiences to enhance the collective understanding.</a:t>
            </a:r>
            <a:endParaRPr lang="en-IN" sz="2400" dirty="0"/>
          </a:p>
        </p:txBody>
      </p:sp>
      <p:pic>
        <p:nvPicPr>
          <p:cNvPr id="3074" name="Picture 2" descr="teamwork Icon - Free PNG &amp; SVG 56376 - Noun Project">
            <a:extLst>
              <a:ext uri="{FF2B5EF4-FFF2-40B4-BE49-F238E27FC236}">
                <a16:creationId xmlns:a16="http://schemas.microsoft.com/office/drawing/2014/main" id="{761FD06A-1A2A-B5E8-45EA-806BD5E14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00" y="4244622"/>
            <a:ext cx="2791700" cy="26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7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74A3-4A69-2341-E217-066F24CE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427448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LEARNINGS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A68F-7268-3DF1-9208-B8EB8EF2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825213"/>
            <a:ext cx="9227123" cy="4522729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Management:</a:t>
            </a:r>
            <a:endParaRPr lang="en-US" sz="2400" dirty="0"/>
          </a:p>
          <a:p>
            <a:pPr lvl="2"/>
            <a:r>
              <a:rPr lang="en-US" sz="2400" b="1" dirty="0"/>
              <a:t>Iterative Approach: </a:t>
            </a:r>
            <a:r>
              <a:rPr lang="en-US" sz="2400" dirty="0"/>
              <a:t>Embracing an iterative approach to model refinement and feature selection based on continuous experimentation.</a:t>
            </a:r>
          </a:p>
          <a:p>
            <a:pPr lvl="2"/>
            <a:r>
              <a:rPr lang="en-US" sz="2400" b="1" dirty="0"/>
              <a:t>Documentation:</a:t>
            </a:r>
            <a:r>
              <a:rPr lang="en-US" sz="2400" dirty="0"/>
              <a:t> Maintaining detailed records of progress, learnings, and outcomes for future reference and analysis.</a:t>
            </a:r>
          </a:p>
          <a:p>
            <a:pPr lvl="2"/>
            <a:r>
              <a:rPr lang="en-US" sz="2400" b="1" dirty="0"/>
              <a:t>Future Planning:</a:t>
            </a:r>
            <a:r>
              <a:rPr lang="en-US" sz="2400" dirty="0"/>
              <a:t> Setting clear goals for ongoing model refinement, exploring novel modeling approaches, and validating the model's performance for real-world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14F6A-7808-8FA7-012E-CA6CD6C7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622" y="4312356"/>
            <a:ext cx="2359378" cy="25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7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CCF5-0C32-8F6F-0B41-151AB589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TAKEAWAY POINTS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C485-B6CC-FF6E-B885-F01B21FCA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b="1" dirty="0"/>
              <a:t>Precision Through Advanced Models: </a:t>
            </a:r>
            <a:r>
              <a:rPr lang="en-US" sz="2400" dirty="0"/>
              <a:t>Utilizing advanced ML models , coupled with comprehensive feature engineering, enhances precision and accuracy.</a:t>
            </a:r>
          </a:p>
          <a:p>
            <a:r>
              <a:rPr lang="en-US" sz="2400" b="1" dirty="0"/>
              <a:t>Temporal Insights for Informed Decisions: </a:t>
            </a:r>
            <a:r>
              <a:rPr lang="en-US" sz="2400" dirty="0"/>
              <a:t>Understanding the significance of temporal factors in satellite data analysis and seasonal trends provides deeper insights into agricultural practices. </a:t>
            </a:r>
            <a:r>
              <a:rPr lang="en-US" sz="2400" b="1" dirty="0"/>
              <a:t>Contextual data is key</a:t>
            </a:r>
            <a:r>
              <a:rPr lang="en-US" sz="2400" dirty="0"/>
              <a:t>.</a:t>
            </a:r>
          </a:p>
          <a:p>
            <a:r>
              <a:rPr lang="en-US" sz="2400" b="1" dirty="0"/>
              <a:t>Continuous Model Refinement for Real-World Impact: </a:t>
            </a:r>
            <a:r>
              <a:rPr lang="en-US" sz="2400" dirty="0"/>
              <a:t>Continuous model refinement, feature selection, and validation exercises are crucial for improving predictive accuracy and model performance.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D1DF3-495F-35A9-2AF4-7FECC9C3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622" y="4492977"/>
            <a:ext cx="2217051" cy="21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914A-C8D7-1654-C323-5217E4DA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3" y="427449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12CA-E3BD-3D9E-339A-AB2037A8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PROBLEM OVERVIEW &amp; MOTIVATION</a:t>
            </a:r>
          </a:p>
          <a:p>
            <a:r>
              <a:rPr lang="en-US" sz="2800" b="1" dirty="0"/>
              <a:t>SUMMARY OF APPROACH</a:t>
            </a:r>
          </a:p>
          <a:p>
            <a:r>
              <a:rPr lang="en-US" sz="2800" b="1" dirty="0"/>
              <a:t>EXPLANATION OF RESULTS</a:t>
            </a:r>
          </a:p>
          <a:p>
            <a:r>
              <a:rPr lang="en-US" sz="2800" b="1" dirty="0"/>
              <a:t>METHODOLOGY</a:t>
            </a:r>
          </a:p>
          <a:p>
            <a:r>
              <a:rPr lang="en-US" sz="2800" b="1" dirty="0"/>
              <a:t>SUMMARY OF VALUE CASE</a:t>
            </a:r>
          </a:p>
          <a:p>
            <a:r>
              <a:rPr lang="en-US" sz="2800" b="1" dirty="0"/>
              <a:t>LEARNINGS</a:t>
            </a:r>
          </a:p>
          <a:p>
            <a:r>
              <a:rPr lang="en-US" sz="2800" b="1" dirty="0"/>
              <a:t>TAKEAWAY POINTS</a:t>
            </a:r>
          </a:p>
          <a:p>
            <a:endParaRPr lang="en-US" sz="2800" b="1" i="1" dirty="0"/>
          </a:p>
          <a:p>
            <a:endParaRPr lang="en-US" sz="2800" b="1" i="1" dirty="0"/>
          </a:p>
          <a:p>
            <a:endParaRPr lang="en-US" sz="2800" b="1" i="1" dirty="0"/>
          </a:p>
          <a:p>
            <a:endParaRPr lang="en-IN" sz="2800" b="1" i="1" dirty="0"/>
          </a:p>
        </p:txBody>
      </p:sp>
      <p:pic>
        <p:nvPicPr>
          <p:cNvPr id="1026" name="Picture 2" descr="To do list - Free icons">
            <a:extLst>
              <a:ext uri="{FF2B5EF4-FFF2-40B4-BE49-F238E27FC236}">
                <a16:creationId xmlns:a16="http://schemas.microsoft.com/office/drawing/2014/main" id="{D8C1BDE1-D800-4556-E770-1B011C1A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73" y="2587434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95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B50725-321A-BA2F-761F-2E49BBA2EF58}"/>
              </a:ext>
            </a:extLst>
          </p:cNvPr>
          <p:cNvSpPr/>
          <p:nvPr/>
        </p:nvSpPr>
        <p:spPr>
          <a:xfrm>
            <a:off x="3420285" y="2321004"/>
            <a:ext cx="535142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</a:t>
            </a:r>
            <a:r>
              <a:rPr lang="en-US" sz="6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en-IN" sz="6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1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9060-FEC6-9ACF-C352-63E2CAC0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836723" cy="106427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PROBLEM OVERVIEW &amp; MOTIVATION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C781-0E18-AD25-1477-A1385B3CE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711566" cy="3752673"/>
          </a:xfrm>
        </p:spPr>
        <p:txBody>
          <a:bodyPr>
            <a:normAutofit/>
          </a:bodyPr>
          <a:lstStyle/>
          <a:p>
            <a:r>
              <a:rPr lang="en-US" sz="2400" b="1" dirty="0"/>
              <a:t>Global Importance: </a:t>
            </a:r>
            <a:r>
              <a:rPr lang="en-US" sz="2400" dirty="0"/>
              <a:t>Rice is a staple for over 4 billion people, but declining yield growth rates pose challenges.</a:t>
            </a:r>
          </a:p>
          <a:p>
            <a:r>
              <a:rPr lang="en-US" sz="2400" b="1" dirty="0"/>
              <a:t>Climate Impact: </a:t>
            </a:r>
            <a:r>
              <a:rPr lang="en-US" sz="2400" dirty="0"/>
              <a:t>Climate change threatens rice production, with a forecasted 15% yield decrease in developing countries. </a:t>
            </a:r>
          </a:p>
          <a:p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35148-18E6-9A0E-474A-DAB0AD8A2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250798"/>
            <a:ext cx="4617156" cy="3752673"/>
          </a:xfrm>
        </p:spPr>
        <p:txBody>
          <a:bodyPr>
            <a:normAutofit/>
          </a:bodyPr>
          <a:lstStyle/>
          <a:p>
            <a:r>
              <a:rPr lang="en-US" sz="2400" b="1" dirty="0"/>
              <a:t>Motivation</a:t>
            </a:r>
            <a:r>
              <a:rPr lang="en-US" sz="2400" dirty="0"/>
              <a:t>: Reducing food shortages, enhancing farming practices, and resolving issues with agricultural sustainability can all be accomplished.</a:t>
            </a:r>
          </a:p>
          <a:p>
            <a:pPr marL="0" indent="0">
              <a:buNone/>
            </a:pPr>
            <a:endParaRPr lang="en-IN" sz="2400" b="1" dirty="0"/>
          </a:p>
          <a:p>
            <a:endParaRPr lang="en-US" sz="2400" b="1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1026" name="Picture 2" descr="Problem - Free user icons">
            <a:extLst>
              <a:ext uri="{FF2B5EF4-FFF2-40B4-BE49-F238E27FC236}">
                <a16:creationId xmlns:a16="http://schemas.microsoft.com/office/drawing/2014/main" id="{5001F9BC-08F3-5E07-B70A-DF291793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32" y="4323644"/>
            <a:ext cx="2458879" cy="23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3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title="Satellite Dish">
            <a:hlinkClick r:id="" action="ppaction://media"/>
            <a:extLst>
              <a:ext uri="{FF2B5EF4-FFF2-40B4-BE49-F238E27FC236}">
                <a16:creationId xmlns:a16="http://schemas.microsoft.com/office/drawing/2014/main" id="{E2E5C45F-E115-3B00-A6CF-78E816398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998"/>
            <a:ext cx="12191999" cy="6863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E5DAC-5286-3855-C5D7-DF16887FB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34" y="201639"/>
            <a:ext cx="9076329" cy="106427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DATA COLLECTION STRATEGY?</a:t>
            </a:r>
            <a:endParaRPr lang="en-IN" b="1" dirty="0">
              <a:solidFill>
                <a:schemeClr val="bg1"/>
              </a:solidFill>
              <a:latin typeface="Georgia Pro Cond Black" panose="02040A06050405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7860-43C9-BA03-CEE2-9DA890D4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088" y="903112"/>
            <a:ext cx="6999111" cy="2376134"/>
          </a:xfrm>
        </p:spPr>
        <p:txBody>
          <a:bodyPr>
            <a:normAutofit/>
          </a:bodyPr>
          <a:lstStyle/>
          <a:p>
            <a:pPr lvl="1" algn="ctr"/>
            <a:endParaRPr lang="en-US" sz="2600" dirty="0"/>
          </a:p>
          <a:p>
            <a:pPr lvl="1" algn="ctr"/>
            <a:r>
              <a:rPr lang="en-US" sz="2600" b="1" dirty="0">
                <a:solidFill>
                  <a:schemeClr val="bg1"/>
                </a:solidFill>
                <a:latin typeface="Georgia Pro Cond Black" panose="020F0502020204030204" pitchFamily="18" charset="0"/>
              </a:rPr>
              <a:t>SATELLITE </a:t>
            </a:r>
          </a:p>
          <a:p>
            <a:pPr lvl="1" algn="ctr"/>
            <a:r>
              <a:rPr lang="en-US" sz="2600" b="1" dirty="0">
                <a:solidFill>
                  <a:schemeClr val="bg1"/>
                </a:solidFill>
                <a:latin typeface="Georgia Pro Cond Black" panose="020F0502020204030204" pitchFamily="18" charset="0"/>
              </a:rPr>
              <a:t>DATA ANALYSIS</a:t>
            </a:r>
          </a:p>
          <a:p>
            <a:pPr lvl="1" algn="ctr"/>
            <a:r>
              <a:rPr lang="en-US" sz="2600" b="1" dirty="0">
                <a:solidFill>
                  <a:schemeClr val="bg1"/>
                </a:solidFill>
                <a:latin typeface="Georgia Pro Cond Black" panose="020F0502020204030204" pitchFamily="18" charset="0"/>
              </a:rPr>
              <a:t>- OPTICAL + RADAR DATA</a:t>
            </a:r>
            <a:endParaRPr lang="en-IN" sz="2600" b="1" dirty="0">
              <a:solidFill>
                <a:schemeClr val="bg1"/>
              </a:solidFill>
              <a:latin typeface="Georgia Pro Cond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725F2-1A76-A307-DFC3-39B30110226C}"/>
              </a:ext>
            </a:extLst>
          </p:cNvPr>
          <p:cNvSpPr txBox="1"/>
          <p:nvPr/>
        </p:nvSpPr>
        <p:spPr>
          <a:xfrm>
            <a:off x="6513689" y="3426001"/>
            <a:ext cx="56783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FACTORS: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Latitude &amp; longitude co-ordinates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Harvest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Intensity of rice 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Season of cultivation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Field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Georgia Pro Cond Black" panose="02040A06050405020203" pitchFamily="18" charset="0"/>
              </a:rPr>
              <a:t>Rice yield</a:t>
            </a:r>
            <a:endParaRPr lang="en-IN" b="1" dirty="0">
              <a:solidFill>
                <a:schemeClr val="bg1"/>
              </a:solidFill>
              <a:latin typeface="Georgia Pro Cond Black" panose="02040A06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ADE-14B4-D0E6-C075-A7DC024F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3" y="574205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SUMMARY OF APPROACH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2F27F-2839-7F41-9C2D-25847A9F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3" y="1896533"/>
            <a:ext cx="9076329" cy="4205079"/>
          </a:xfrm>
        </p:spPr>
        <p:txBody>
          <a:bodyPr>
            <a:normAutofit/>
          </a:bodyPr>
          <a:lstStyle/>
          <a:p>
            <a:r>
              <a:rPr lang="en-US" sz="2400" dirty="0"/>
              <a:t>First and foremost, leveraged satellite data.</a:t>
            </a:r>
          </a:p>
          <a:p>
            <a:r>
              <a:rPr lang="en-US" sz="2400" dirty="0"/>
              <a:t>Researched about phenology or vegetation growth pattern over time. </a:t>
            </a:r>
          </a:p>
          <a:p>
            <a:r>
              <a:rPr lang="en-US" sz="2400" dirty="0"/>
              <a:t>A set of metrics: precision, recall, accuracy, and R2 (coefficient of determination), would be constructed to assess model performance.</a:t>
            </a:r>
          </a:p>
          <a:p>
            <a:r>
              <a:rPr lang="en-US" sz="2400" dirty="0"/>
              <a:t>Built a classification model which can distinguish between rice and non-rice fields.</a:t>
            </a:r>
          </a:p>
          <a:p>
            <a:r>
              <a:rPr lang="en-US" sz="2400" dirty="0"/>
              <a:t>BUT WHICH PARAMETERS TO CONSIDER?</a:t>
            </a:r>
            <a:endParaRPr lang="en-IN" sz="2400" dirty="0"/>
          </a:p>
        </p:txBody>
      </p:sp>
      <p:pic>
        <p:nvPicPr>
          <p:cNvPr id="5" name="Graphic 4" descr="Group brainstorm with solid fill">
            <a:extLst>
              <a:ext uri="{FF2B5EF4-FFF2-40B4-BE49-F238E27FC236}">
                <a16:creationId xmlns:a16="http://schemas.microsoft.com/office/drawing/2014/main" id="{E0187B9D-8EA2-5B3B-E538-7EE7B3062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5955" y="4395807"/>
            <a:ext cx="2596443" cy="24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7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6C-496D-C683-93C4-030DC402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496" y="0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EXPLANATION OF RESULTS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8A25-11A4-9C3C-AC6C-12EB034C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2" y="1594886"/>
            <a:ext cx="9076329" cy="3760791"/>
          </a:xfrm>
        </p:spPr>
        <p:txBody>
          <a:bodyPr/>
          <a:lstStyle/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5B4FF-F076-F00D-566A-439D88BC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42" y="1922894"/>
            <a:ext cx="5517158" cy="464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3F1798-9F4D-D141-58BA-5FAD2986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4" y="1876476"/>
            <a:ext cx="5517158" cy="47388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0799CE-CA47-9394-AD23-7A59A9AB988D}"/>
              </a:ext>
            </a:extLst>
          </p:cNvPr>
          <p:cNvSpPr/>
          <p:nvPr/>
        </p:nvSpPr>
        <p:spPr>
          <a:xfrm>
            <a:off x="10137485" y="191316"/>
            <a:ext cx="1629640" cy="143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ACA3B1-AA81-A21F-C8E3-AA7E9D11AB37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952305" y="191316"/>
            <a:ext cx="0" cy="143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B2181-C22B-7C9F-9A55-2ACBEF7CDD3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0137485" y="908161"/>
            <a:ext cx="1629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572994-6C81-D7A3-2094-3BE0B934B4B3}"/>
              </a:ext>
            </a:extLst>
          </p:cNvPr>
          <p:cNvSpPr txBox="1"/>
          <p:nvPr/>
        </p:nvSpPr>
        <p:spPr>
          <a:xfrm>
            <a:off x="10284209" y="347433"/>
            <a:ext cx="62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TP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755AA-5E0D-5DB1-BD51-AE067851640F}"/>
              </a:ext>
            </a:extLst>
          </p:cNvPr>
          <p:cNvSpPr txBox="1"/>
          <p:nvPr/>
        </p:nvSpPr>
        <p:spPr>
          <a:xfrm>
            <a:off x="10284209" y="1064277"/>
            <a:ext cx="62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FP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6A2FC-0C09-1BD8-809A-ED7E5829F174}"/>
              </a:ext>
            </a:extLst>
          </p:cNvPr>
          <p:cNvSpPr txBox="1"/>
          <p:nvPr/>
        </p:nvSpPr>
        <p:spPr>
          <a:xfrm>
            <a:off x="11046720" y="1064276"/>
            <a:ext cx="69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2E5EF9-C61A-D831-99C5-99F1EB99964D}"/>
              </a:ext>
            </a:extLst>
          </p:cNvPr>
          <p:cNvSpPr txBox="1"/>
          <p:nvPr/>
        </p:nvSpPr>
        <p:spPr>
          <a:xfrm>
            <a:off x="11074400" y="355834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FN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0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CF98-0978-E2E5-C6F9-6B8B2A7D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7F459-5845-6AE9-7F16-EC0D956B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C7964-313F-E068-6004-C7F97DCA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FAEC4F-EB4A-2919-9519-988FAC16269C}"/>
              </a:ext>
            </a:extLst>
          </p:cNvPr>
          <p:cNvSpPr/>
          <p:nvPr/>
        </p:nvSpPr>
        <p:spPr>
          <a:xfrm>
            <a:off x="1923393" y="2764220"/>
            <a:ext cx="1292772" cy="9459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Baseline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63C90A-DA49-8BAA-D13E-5C90DE246D28}"/>
              </a:ext>
            </a:extLst>
          </p:cNvPr>
          <p:cNvSpPr/>
          <p:nvPr/>
        </p:nvSpPr>
        <p:spPr>
          <a:xfrm>
            <a:off x="3299191" y="2023864"/>
            <a:ext cx="1604823" cy="9459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  <a:p>
            <a:pPr algn="ctr"/>
            <a:r>
              <a:rPr lang="en-US" dirty="0"/>
              <a:t>Post Feature Eng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B06C2C-D535-794C-2858-9C8488718DEA}"/>
              </a:ext>
            </a:extLst>
          </p:cNvPr>
          <p:cNvSpPr/>
          <p:nvPr/>
        </p:nvSpPr>
        <p:spPr>
          <a:xfrm>
            <a:off x="4417485" y="1842290"/>
            <a:ext cx="1951783" cy="595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  <a:p>
            <a:pPr algn="ctr"/>
            <a:r>
              <a:rPr lang="en-US" dirty="0"/>
              <a:t>Random Forest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C1B925-2E96-47A8-B187-1798BF9C6EED}"/>
              </a:ext>
            </a:extLst>
          </p:cNvPr>
          <p:cNvSpPr/>
          <p:nvPr/>
        </p:nvSpPr>
        <p:spPr>
          <a:xfrm>
            <a:off x="5054877" y="1705914"/>
            <a:ext cx="1951784" cy="595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  <a:p>
            <a:pPr algn="ctr"/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D8BBBC-4612-2D56-6BB7-313725B0C9C4}"/>
              </a:ext>
            </a:extLst>
          </p:cNvPr>
          <p:cNvSpPr/>
          <p:nvPr/>
        </p:nvSpPr>
        <p:spPr>
          <a:xfrm>
            <a:off x="6432477" y="1383276"/>
            <a:ext cx="2110170" cy="519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 5</a:t>
            </a:r>
          </a:p>
          <a:p>
            <a:pPr algn="ctr"/>
            <a:r>
              <a:rPr lang="en-US" dirty="0"/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27726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6C-496D-C683-93C4-030DC402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2" y="214520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EXPLANATION OF RESULTS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8A25-11A4-9C3C-AC6C-12EB034C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2" y="1357820"/>
            <a:ext cx="9633525" cy="47325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/>
              <a:t>The model's accuracy on the training and testing set steadily improved throughout the development stages.</a:t>
            </a:r>
          </a:p>
          <a:p>
            <a:pPr marL="0" indent="0">
              <a:buNone/>
            </a:pPr>
            <a:endParaRPr lang="en-US" sz="2100" b="1" dirty="0"/>
          </a:p>
          <a:p>
            <a:r>
              <a:rPr lang="en-US" sz="2100" b="1" dirty="0"/>
              <a:t>Training Set Accuracy Progression:</a:t>
            </a:r>
            <a:endParaRPr lang="en-US" sz="2100" dirty="0"/>
          </a:p>
          <a:p>
            <a:pPr lvl="2"/>
            <a:r>
              <a:rPr lang="en-US" sz="2100" dirty="0"/>
              <a:t>70% with the baseline model and reaching 78.82% with the final model.</a:t>
            </a:r>
          </a:p>
          <a:p>
            <a:pPr lvl="2"/>
            <a:r>
              <a:rPr lang="en-US" sz="2100" b="1" dirty="0"/>
              <a:t>Insight:</a:t>
            </a:r>
            <a:r>
              <a:rPr lang="en-US" sz="2100" dirty="0"/>
              <a:t> Increase in accuracy indicates that the model is learning from the training data and becoming more proficient at classifying rice crops.</a:t>
            </a:r>
          </a:p>
          <a:p>
            <a:pPr lvl="2"/>
            <a:endParaRPr lang="en-US" sz="2100" dirty="0"/>
          </a:p>
          <a:p>
            <a:r>
              <a:rPr lang="en-US" sz="2100" b="1" dirty="0"/>
              <a:t>Validation/Test Set Accuracy Progression:</a:t>
            </a:r>
            <a:endParaRPr lang="en-US" sz="2100" dirty="0"/>
          </a:p>
          <a:p>
            <a:pPr lvl="2"/>
            <a:r>
              <a:rPr lang="en-US" sz="2100" dirty="0"/>
              <a:t>Improved 68% with the baseline model and reaching 78.5% with </a:t>
            </a:r>
          </a:p>
          <a:p>
            <a:pPr marL="320040" lvl="2" indent="0">
              <a:buNone/>
            </a:pPr>
            <a:r>
              <a:rPr lang="en-US" sz="2100" dirty="0"/>
              <a:t>   the final model.</a:t>
            </a:r>
          </a:p>
        </p:txBody>
      </p:sp>
      <p:pic>
        <p:nvPicPr>
          <p:cNvPr id="2052" name="Picture 4" descr="Prediction Icons - Free SVG &amp; PNG Prediction Images - Noun Project">
            <a:extLst>
              <a:ext uri="{FF2B5EF4-FFF2-40B4-BE49-F238E27FC236}">
                <a16:creationId xmlns:a16="http://schemas.microsoft.com/office/drawing/2014/main" id="{7AA16295-9ABF-A422-3033-07E1023C1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45" y="4159925"/>
            <a:ext cx="2841338" cy="24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82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6F12-A82C-6E2C-86ED-AD692A7D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69" y="112920"/>
            <a:ext cx="9076329" cy="1064277"/>
          </a:xfrm>
        </p:spPr>
        <p:txBody>
          <a:bodyPr/>
          <a:lstStyle/>
          <a:p>
            <a:pPr algn="ctr"/>
            <a:r>
              <a:rPr lang="en-US" b="1" dirty="0"/>
              <a:t>EXPLANATION OF RESULTS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363B20-D61A-95AB-D1AB-90127CF8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574" y="1319554"/>
            <a:ext cx="6498781" cy="45958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E5D63A-A4A4-F88E-C25E-BB96C85ECB1A}"/>
              </a:ext>
            </a:extLst>
          </p:cNvPr>
          <p:cNvCxnSpPr>
            <a:cxnSpLocks/>
          </p:cNvCxnSpPr>
          <p:nvPr/>
        </p:nvCxnSpPr>
        <p:spPr>
          <a:xfrm>
            <a:off x="1591733" y="2398266"/>
            <a:ext cx="0" cy="195924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ot"/>
            <a:headEnd type="triangl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3A8370-B083-6A69-7BF1-D830C3754824}"/>
              </a:ext>
            </a:extLst>
          </p:cNvPr>
          <p:cNvCxnSpPr>
            <a:cxnSpLocks/>
          </p:cNvCxnSpPr>
          <p:nvPr/>
        </p:nvCxnSpPr>
        <p:spPr>
          <a:xfrm>
            <a:off x="4425244" y="1919111"/>
            <a:ext cx="0" cy="6660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  <a:effectLst>
            <a:glow rad="101600">
              <a:srgbClr val="00B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2EA58-2A00-D6CD-CA83-6F3B760C3B78}"/>
              </a:ext>
            </a:extLst>
          </p:cNvPr>
          <p:cNvSpPr txBox="1"/>
          <p:nvPr/>
        </p:nvSpPr>
        <p:spPr>
          <a:xfrm>
            <a:off x="7066845" y="1840089"/>
            <a:ext cx="4689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smaller gap between training &amp; test accuracy suggested that: </a:t>
            </a:r>
          </a:p>
          <a:p>
            <a:endParaRPr lang="en-US" sz="2400" dirty="0"/>
          </a:p>
          <a:p>
            <a:pPr marL="342900" indent="-342900">
              <a:buFont typeface="Goudy Old Style" panose="02020502050305020303" pitchFamily="18" charset="0"/>
              <a:buChar char="×"/>
            </a:pPr>
            <a:r>
              <a:rPr lang="en-US" sz="2400" dirty="0"/>
              <a:t>The model is not overfitting to the training data.</a:t>
            </a:r>
          </a:p>
          <a:p>
            <a:pPr marL="342900" indent="-342900">
              <a:buFont typeface="Goudy Old Style" panose="02020502050305020303" pitchFamily="18" charset="0"/>
              <a:buChar char="×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Effectively classify rice crops in new data instances.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Generalizes well with unseen data.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16813312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Marrakesh">
      <a:dk1>
        <a:srgbClr val="000000"/>
      </a:dk1>
      <a:lt1>
        <a:srgbClr val="FFFFFF"/>
      </a:lt1>
      <a:dk2>
        <a:srgbClr val="431C30"/>
      </a:dk2>
      <a:lt2>
        <a:srgbClr val="F3F0EF"/>
      </a:lt2>
      <a:accent1>
        <a:srgbClr val="B35B55"/>
      </a:accent1>
      <a:accent2>
        <a:srgbClr val="CF7E6C"/>
      </a:accent2>
      <a:accent3>
        <a:srgbClr val="CA8F58"/>
      </a:accent3>
      <a:accent4>
        <a:srgbClr val="A97C54"/>
      </a:accent4>
      <a:accent5>
        <a:srgbClr val="917E45"/>
      </a:accent5>
      <a:accent6>
        <a:srgbClr val="647576"/>
      </a:accent6>
      <a:hlink>
        <a:srgbClr val="A25872"/>
      </a:hlink>
      <a:folHlink>
        <a:srgbClr val="667A7E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969</Words>
  <Application>Microsoft Office PowerPoint</Application>
  <PresentationFormat>Widescreen</PresentationFormat>
  <Paragraphs>141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Aptos</vt:lpstr>
      <vt:lpstr>Arial</vt:lpstr>
      <vt:lpstr>Calibri</vt:lpstr>
      <vt:lpstr>Georgia Pro Cond Black</vt:lpstr>
      <vt:lpstr>Goudy Old Style</vt:lpstr>
      <vt:lpstr>Wingdings</vt:lpstr>
      <vt:lpstr>MarrakeshVTI</vt:lpstr>
      <vt:lpstr>RICE CROP DETECTION</vt:lpstr>
      <vt:lpstr>AGENDA</vt:lpstr>
      <vt:lpstr>PROBLEM OVERVIEW &amp; MOTIVATION</vt:lpstr>
      <vt:lpstr>DATA COLLECTION STRATEGY?</vt:lpstr>
      <vt:lpstr>SUMMARY OF APPROACH</vt:lpstr>
      <vt:lpstr>EXPLANATION OF RESULTS</vt:lpstr>
      <vt:lpstr>PowerPoint Presentation</vt:lpstr>
      <vt:lpstr>EXPLANATION OF RESULTS</vt:lpstr>
      <vt:lpstr>EXPLANATION OF RESULTS</vt:lpstr>
      <vt:lpstr>METHODOLOGY</vt:lpstr>
      <vt:lpstr>METHODOLOGY</vt:lpstr>
      <vt:lpstr>METHODOLOGY</vt:lpstr>
      <vt:lpstr>METHODOLOGY</vt:lpstr>
      <vt:lpstr>SUMMARY OF VALUE CASE – Business Applications</vt:lpstr>
      <vt:lpstr>SUMMARY OF VALUE CASE – Business Case</vt:lpstr>
      <vt:lpstr>LEARNINGS</vt:lpstr>
      <vt:lpstr>LEARNINGS</vt:lpstr>
      <vt:lpstr>LEARNINGS</vt:lpstr>
      <vt:lpstr>TAKEAWAY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RICE CROP DETECTION</dc:title>
  <dc:creator>Vishal Kanna Natarajan Manohar</dc:creator>
  <cp:lastModifiedBy>Vishal Kanna Natarajan Manohar</cp:lastModifiedBy>
  <cp:revision>10</cp:revision>
  <dcterms:created xsi:type="dcterms:W3CDTF">2024-04-17T02:21:46Z</dcterms:created>
  <dcterms:modified xsi:type="dcterms:W3CDTF">2024-04-28T16:08:12Z</dcterms:modified>
</cp:coreProperties>
</file>